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2" r:id="rId1"/>
    <p:sldMasterId id="2147484106" r:id="rId2"/>
    <p:sldMasterId id="2147484152" r:id="rId3"/>
    <p:sldMasterId id="2147484198" r:id="rId4"/>
  </p:sldMasterIdLst>
  <p:notesMasterIdLst>
    <p:notesMasterId r:id="rId29"/>
  </p:notesMasterIdLst>
  <p:handoutMasterIdLst>
    <p:handoutMasterId r:id="rId30"/>
  </p:handoutMasterIdLst>
  <p:sldIdLst>
    <p:sldId id="1416" r:id="rId5"/>
    <p:sldId id="357" r:id="rId6"/>
    <p:sldId id="359" r:id="rId7"/>
    <p:sldId id="360" r:id="rId8"/>
    <p:sldId id="396" r:id="rId9"/>
    <p:sldId id="1389" r:id="rId10"/>
    <p:sldId id="1386" r:id="rId11"/>
    <p:sldId id="397" r:id="rId12"/>
    <p:sldId id="1396" r:id="rId13"/>
    <p:sldId id="398" r:id="rId14"/>
    <p:sldId id="1395" r:id="rId15"/>
    <p:sldId id="1408" r:id="rId16"/>
    <p:sldId id="1393" r:id="rId17"/>
    <p:sldId id="1411" r:id="rId18"/>
    <p:sldId id="408" r:id="rId19"/>
    <p:sldId id="1397" r:id="rId20"/>
    <p:sldId id="406" r:id="rId21"/>
    <p:sldId id="1403" r:id="rId22"/>
    <p:sldId id="1387" r:id="rId23"/>
    <p:sldId id="369" r:id="rId24"/>
    <p:sldId id="1388" r:id="rId25"/>
    <p:sldId id="368" r:id="rId26"/>
    <p:sldId id="1402" r:id="rId27"/>
    <p:sldId id="1419" r:id="rId28"/>
  </p:sldIdLst>
  <p:sldSz cx="12192000" cy="6858000"/>
  <p:notesSz cx="6858000" cy="9144000"/>
  <p:embeddedFontLst>
    <p:embeddedFont>
      <p:font typeface="Arial Narrow" panose="020B0606020202030204" pitchFamily="34" charset="0"/>
      <p:regular r:id="rId31"/>
      <p:bold r:id="rId32"/>
      <p:italic r:id="rId33"/>
      <p:boldItalic r:id="rId34"/>
    </p:embeddedFont>
    <p:embeddedFont>
      <p:font typeface="Roboto" panose="02000000000000000000" pitchFamily="2" charset="0"/>
      <p:regular r:id="rId35"/>
      <p:bold r:id="rId36"/>
      <p:italic r:id="rId37"/>
      <p:boldItalic r:id="rId38"/>
    </p:embeddedFont>
    <p:embeddedFont>
      <p:font typeface="Segoe UI" panose="020B0502040204020203" pitchFamily="34" charset="0"/>
      <p:regular r:id="rId39"/>
      <p:bold r:id="rId40"/>
      <p:italic r:id="rId41"/>
      <p:boldItalic r:id="rId42"/>
    </p:embeddedFont>
    <p:embeddedFont>
      <p:font typeface="Visuelt Pro" panose="020B05030402020B0104" charset="0"/>
      <p:regular r:id="rId43"/>
      <p:bold r:id="rId44"/>
      <p:italic r:id="rId45"/>
      <p:boldItalic r:id="rId46"/>
    </p:embeddedFont>
    <p:embeddedFont>
      <p:font typeface="Visuelt Pro Light" panose="020B03030402020B0104" charset="0"/>
      <p:regular r:id="rId47"/>
      <p:italic r:id="rId48"/>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515C95-4486-0FB7-E07D-EB8774EB569A}" name="Daniel Junevič" initials="DJ" userId="S::daniel.junevic@narbutas.lt::fd269a7b-c3ef-4269-988c-d94dc7425ce6" providerId="AD"/>
  <p188:author id="{A0A83FBE-B26A-EF1A-59DD-CE7E2D0651FE}" name="Agnė Ūkienė" initials="AŪ" userId="S::agne.ukiene@narbutas.lt::544d8aba-b06e-4456-b13a-dacd6f0716bd" providerId="AD"/>
  <p188:author id="{721DFDDF-F569-F3E3-AFD8-7C0FEFE8B8CA}" name="Diana Župikovė" initials="DŽ" userId="S::diana.zupikove@narbutas.lt::83efe74e-2910-47d1-81cc-5b173087496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rtė Balčaitė" initials="UB" lastIdx="5" clrIdx="0">
    <p:extLst>
      <p:ext uri="{19B8F6BF-5375-455C-9EA6-DF929625EA0E}">
        <p15:presenceInfo xmlns:p15="http://schemas.microsoft.com/office/powerpoint/2012/main" userId="S::urte.balcaite@narbutas.lt::ba2a69d7-34ef-4ef9-84c4-d3fd4f300f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EC2"/>
    <a:srgbClr val="BDBEB9"/>
    <a:srgbClr val="B5B6B1"/>
    <a:srgbClr val="AEAAA7"/>
    <a:srgbClr val="205B7D"/>
    <a:srgbClr val="AF9797"/>
    <a:srgbClr val="E6E6E6"/>
    <a:srgbClr val="9C9C9C"/>
    <a:srgbClr val="CCCBC9"/>
    <a:srgbClr val="C197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9" autoAdjust="0"/>
    <p:restoredTop sz="88889" autoAdjust="0"/>
  </p:normalViewPr>
  <p:slideViewPr>
    <p:cSldViewPr snapToGrid="0" showGuides="1">
      <p:cViewPr varScale="1">
        <p:scale>
          <a:sx n="144" d="100"/>
          <a:sy n="144" d="100"/>
        </p:scale>
        <p:origin x="916" y="84"/>
      </p:cViewPr>
      <p:guideLst>
        <p:guide orient="horz" pos="2160"/>
        <p:guide pos="3817"/>
      </p:guideLst>
    </p:cSldViewPr>
  </p:slideViewPr>
  <p:notesTextViewPr>
    <p:cViewPr>
      <p:scale>
        <a:sx n="1" d="1"/>
        <a:sy n="1" d="1"/>
      </p:scale>
      <p:origin x="0" y="0"/>
    </p:cViewPr>
  </p:notesTextViewPr>
  <p:notesViewPr>
    <p:cSldViewPr snapToGrid="0">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font" Target="fonts/font11.fntdata"/><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C88E3B-B2A3-43D3-9C8E-903E486B6D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a:extLst>
              <a:ext uri="{FF2B5EF4-FFF2-40B4-BE49-F238E27FC236}">
                <a16:creationId xmlns:a16="http://schemas.microsoft.com/office/drawing/2014/main" id="{F554B4B2-5E54-4698-B868-8330A6958D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16BF5B-8A70-415D-817C-FDDA978E9EDA}" type="datetimeFigureOut">
              <a:rPr lang="lt-LT" smtClean="0"/>
              <a:t>2025-02-13</a:t>
            </a:fld>
            <a:endParaRPr lang="lt-LT"/>
          </a:p>
        </p:txBody>
      </p:sp>
      <p:sp>
        <p:nvSpPr>
          <p:cNvPr id="4" name="Footer Placeholder 3">
            <a:extLst>
              <a:ext uri="{FF2B5EF4-FFF2-40B4-BE49-F238E27FC236}">
                <a16:creationId xmlns:a16="http://schemas.microsoft.com/office/drawing/2014/main" id="{0F3BD912-F887-48E0-95CD-344FC7F9C0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a:extLst>
              <a:ext uri="{FF2B5EF4-FFF2-40B4-BE49-F238E27FC236}">
                <a16:creationId xmlns:a16="http://schemas.microsoft.com/office/drawing/2014/main" id="{D5120011-09D6-49EB-B058-30F3CDDABE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816395-1374-40AE-B7DC-4C1171C9894C}" type="slidenum">
              <a:rPr lang="lt-LT" smtClean="0"/>
              <a:t>‹#›</a:t>
            </a:fld>
            <a:endParaRPr lang="lt-LT"/>
          </a:p>
        </p:txBody>
      </p:sp>
    </p:spTree>
    <p:extLst>
      <p:ext uri="{BB962C8B-B14F-4D97-AF65-F5344CB8AC3E}">
        <p14:creationId xmlns:p14="http://schemas.microsoft.com/office/powerpoint/2010/main" val="1446626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7629D-BBB4-4B69-A919-4F14435EBB1D}" type="datetimeFigureOut">
              <a:rPr lang="lt-LT" smtClean="0"/>
              <a:t>2025-02-13</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103AC-7621-4A9D-9144-41AB86A684B9}" type="slidenum">
              <a:rPr lang="lt-LT" smtClean="0"/>
              <a:t>‹#›</a:t>
            </a:fld>
            <a:endParaRPr lang="lt-LT"/>
          </a:p>
        </p:txBody>
      </p:sp>
    </p:spTree>
    <p:extLst>
      <p:ext uri="{BB962C8B-B14F-4D97-AF65-F5344CB8AC3E}">
        <p14:creationId xmlns:p14="http://schemas.microsoft.com/office/powerpoint/2010/main" val="348834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a:p>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1</a:t>
            </a:fld>
            <a:endParaRPr lang="lt-LT"/>
          </a:p>
        </p:txBody>
      </p:sp>
    </p:spTree>
    <p:extLst>
      <p:ext uri="{BB962C8B-B14F-4D97-AF65-F5344CB8AC3E}">
        <p14:creationId xmlns:p14="http://schemas.microsoft.com/office/powerpoint/2010/main" val="4105318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PARTHOS collection consists of four types of acoustic columns. Let’s talk a little bit more about each of them.</a:t>
            </a:r>
          </a:p>
        </p:txBody>
      </p:sp>
      <p:sp>
        <p:nvSpPr>
          <p:cNvPr id="4" name="Slide Number Placeholder 3"/>
          <p:cNvSpPr>
            <a:spLocks noGrp="1"/>
          </p:cNvSpPr>
          <p:nvPr>
            <p:ph type="sldNum" sz="quarter" idx="5"/>
          </p:nvPr>
        </p:nvSpPr>
        <p:spPr/>
        <p:txBody>
          <a:bodyPr/>
          <a:lstStyle/>
          <a:p>
            <a:fld id="{623103AC-7621-4A9D-9144-41AB86A684B9}" type="slidenum">
              <a:rPr lang="lt-LT" smtClean="0"/>
              <a:t>10</a:t>
            </a:fld>
            <a:endParaRPr lang="lt-LT"/>
          </a:p>
        </p:txBody>
      </p:sp>
    </p:spTree>
    <p:extLst>
      <p:ext uri="{BB962C8B-B14F-4D97-AF65-F5344CB8AC3E}">
        <p14:creationId xmlns:p14="http://schemas.microsoft.com/office/powerpoint/2010/main" val="4205869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Times New Roman" panose="02020603050405020304" pitchFamily="18" charset="0"/>
              </a:rPr>
              <a:t>An acoustic column without additional accessories serves its main purpose of absorbing sound. You can choose from three different heights – 800 mm, 1200 mm, and 1600 mm.</a:t>
            </a:r>
          </a:p>
        </p:txBody>
      </p:sp>
      <p:sp>
        <p:nvSpPr>
          <p:cNvPr id="4" name="Slide Number Placeholder 3"/>
          <p:cNvSpPr>
            <a:spLocks noGrp="1"/>
          </p:cNvSpPr>
          <p:nvPr>
            <p:ph type="sldNum" sz="quarter" idx="5"/>
          </p:nvPr>
        </p:nvSpPr>
        <p:spPr/>
        <p:txBody>
          <a:bodyPr/>
          <a:lstStyle/>
          <a:p>
            <a:fld id="{623103AC-7621-4A9D-9144-41AB86A684B9}" type="slidenum">
              <a:rPr lang="lt-LT" smtClean="0"/>
              <a:t>11</a:t>
            </a:fld>
            <a:endParaRPr lang="lt-LT"/>
          </a:p>
        </p:txBody>
      </p:sp>
    </p:spTree>
    <p:extLst>
      <p:ext uri="{BB962C8B-B14F-4D97-AF65-F5344CB8AC3E}">
        <p14:creationId xmlns:p14="http://schemas.microsoft.com/office/powerpoint/2010/main" val="3089595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r>
              <a:rPr lang="en-GB" sz="1200" dirty="0">
                <a:latin typeface="Calibri" panose="020F0502020204030204" pitchFamily="34" charset="0"/>
                <a:ea typeface="Times New Roman" panose="02020603050405020304" pitchFamily="18" charset="0"/>
              </a:rPr>
              <a:t>An acoustic column with hooks is an acoustic product with a distinctive design that can be easily integrated into meeting spaces. You can use hooks to hang your clothes, handbags or bags. The acoustic column has six hooks. One hook can support up to 2 kg. </a:t>
            </a:r>
          </a:p>
          <a:p>
            <a:pPr lvl="0" algn="just" fontAlgn="base"/>
            <a:r>
              <a:rPr lang="en-GB" dirty="0">
                <a:latin typeface="Calibri" panose="020F0502020204030204" pitchFamily="34" charset="0"/>
                <a:ea typeface="Times New Roman" panose="02020603050405020304" pitchFamily="18" charset="0"/>
              </a:rPr>
              <a:t>Acoustic columns with hooks are 1600 mm high.</a:t>
            </a:r>
          </a:p>
        </p:txBody>
      </p:sp>
      <p:sp>
        <p:nvSpPr>
          <p:cNvPr id="4" name="Slide Number Placeholder 3"/>
          <p:cNvSpPr>
            <a:spLocks noGrp="1"/>
          </p:cNvSpPr>
          <p:nvPr>
            <p:ph type="sldNum" sz="quarter" idx="5"/>
          </p:nvPr>
        </p:nvSpPr>
        <p:spPr/>
        <p:txBody>
          <a:bodyPr/>
          <a:lstStyle/>
          <a:p>
            <a:fld id="{623103AC-7621-4A9D-9144-41AB86A684B9}" type="slidenum">
              <a:rPr lang="lt-LT" smtClean="0"/>
              <a:t>12</a:t>
            </a:fld>
            <a:endParaRPr lang="lt-LT"/>
          </a:p>
        </p:txBody>
      </p:sp>
    </p:spTree>
    <p:extLst>
      <p:ext uri="{BB962C8B-B14F-4D97-AF65-F5344CB8AC3E}">
        <p14:creationId xmlns:p14="http://schemas.microsoft.com/office/powerpoint/2010/main" val="27168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200" dirty="0">
                <a:latin typeface="Calibri" panose="020F0502020204030204" pitchFamily="34" charset="0"/>
                <a:ea typeface="Times New Roman" panose="02020603050405020304" pitchFamily="18" charset="0"/>
              </a:rPr>
              <a:t>An acoustic column with space for a plant pot allows you to create a biophilic design that will brighten up any interior. This solution is suitable for big meeting rooms, relaxation areas in public spaces and much more. Multiple columns placed side by side can also be used for zoning.</a:t>
            </a:r>
          </a:p>
          <a:p>
            <a:pPr marL="0" marR="0" lvl="0" indent="0" algn="just" defTabSz="914400" rtl="0" eaLnBrk="1" fontAlgn="base" latinLnBrk="0" hangingPunct="1">
              <a:lnSpc>
                <a:spcPct val="100000"/>
              </a:lnSpc>
              <a:spcBef>
                <a:spcPts val="0"/>
              </a:spcBef>
              <a:spcAft>
                <a:spcPts val="0"/>
              </a:spcAft>
              <a:buClrTx/>
              <a:buSzTx/>
              <a:buFontTx/>
              <a:buNone/>
              <a:tabLst/>
              <a:defRPr/>
            </a:pPr>
            <a:r>
              <a:rPr lang="en-GB" dirty="0">
                <a:latin typeface="Calibri" panose="020F0502020204030204" pitchFamily="34" charset="0"/>
                <a:ea typeface="Times New Roman" panose="02020603050405020304" pitchFamily="18" charset="0"/>
              </a:rPr>
              <a:t>Acoustic columns with spaces for plant pots come in three heights – </a:t>
            </a:r>
            <a:r>
              <a:rPr lang="en-GB" sz="1200" dirty="0">
                <a:latin typeface="Calibri" panose="020F0502020204030204" pitchFamily="34" charset="0"/>
                <a:ea typeface="Times New Roman" panose="02020603050405020304" pitchFamily="18" charset="0"/>
              </a:rPr>
              <a:t>800, 1200, 1600 mm.</a:t>
            </a:r>
          </a:p>
          <a:p>
            <a:pPr lvl="0" algn="just" fontAlgn="base"/>
            <a:endParaRPr lang="lt-LT" dirty="0">
              <a:latin typeface="Calibri" panose="020F0502020204030204" pitchFamily="34"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623103AC-7621-4A9D-9144-41AB86A684B9}" type="slidenum">
              <a:rPr lang="lt-LT" smtClean="0"/>
              <a:t>13</a:t>
            </a:fld>
            <a:endParaRPr lang="lt-LT"/>
          </a:p>
        </p:txBody>
      </p:sp>
    </p:spTree>
    <p:extLst>
      <p:ext uri="{BB962C8B-B14F-4D97-AF65-F5344CB8AC3E}">
        <p14:creationId xmlns:p14="http://schemas.microsoft.com/office/powerpoint/2010/main" val="3228747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Times New Roman" panose="02020603050405020304" pitchFamily="18" charset="0"/>
              </a:rPr>
              <a:t>Choose an 800 mm high acoustic column with the most suitable electric charging station. There are four different types to choose from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 3 AC power sockets, 2 AC power sockets and 1 USB type-A+C socket, 3 AC power sockets and a wireless charger or 2 AC power sockets, 1 USB type-A+C socket and a wireless charger).</a:t>
            </a:r>
            <a:r>
              <a:rPr lang="en-GB" sz="1200" b="0" i="0" u="none" strike="noStrike" dirty="0">
                <a:solidFill>
                  <a:srgbClr val="000000"/>
                </a:solidFill>
                <a:latin typeface="Arial Narrow" panose="020B0606020202030204" pitchFamily="34"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Times New Roman" panose="02020603050405020304" pitchFamily="18" charset="0"/>
              </a:rPr>
              <a:t>An acoustic column with a power socket unit is ideal for meeting rooms or relaxation areas next to lounge seaters. </a:t>
            </a:r>
            <a:r>
              <a:rPr lang="en-GB" dirty="0"/>
              <a:t>You can use it to charge your smart devices with ease and continue your work or conversation.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effectLst/>
              <a:latin typeface="Calibri" panose="020F0502020204030204" pitchFamily="34" charset="0"/>
              <a:ea typeface="Times New Roman" panose="02020603050405020304" pitchFamily="18" charset="0"/>
            </a:endParaRPr>
          </a:p>
          <a:p>
            <a:pPr algn="l"/>
            <a:endParaRPr lang="lt-LT" sz="1200" dirty="0">
              <a:latin typeface="Visuelt Pro Light" panose="020B0303040202040104" pitchFamily="34" charset="0"/>
            </a:endParaRPr>
          </a:p>
          <a:p>
            <a:pPr lvl="0" algn="just" fontAlgn="base"/>
            <a:endParaRPr lang="lt-LT" dirty="0">
              <a:latin typeface="Calibri" panose="020F0502020204030204" pitchFamily="34"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623103AC-7621-4A9D-9144-41AB86A684B9}" type="slidenum">
              <a:rPr lang="lt-LT" smtClean="0"/>
              <a:t>14</a:t>
            </a:fld>
            <a:endParaRPr lang="lt-LT"/>
          </a:p>
        </p:txBody>
      </p:sp>
    </p:spTree>
    <p:extLst>
      <p:ext uri="{BB962C8B-B14F-4D97-AF65-F5344CB8AC3E}">
        <p14:creationId xmlns:p14="http://schemas.microsoft.com/office/powerpoint/2010/main" val="2287060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relaxation area is also a great place where PARTHOS acoustic columns will blend in seamlessly. You can charge your phone or computer while sitting on the lounge seater.</a:t>
            </a:r>
          </a:p>
        </p:txBody>
      </p:sp>
      <p:sp>
        <p:nvSpPr>
          <p:cNvPr id="4" name="Slide Number Placeholder 3"/>
          <p:cNvSpPr>
            <a:spLocks noGrp="1"/>
          </p:cNvSpPr>
          <p:nvPr>
            <p:ph type="sldNum" sz="quarter" idx="5"/>
          </p:nvPr>
        </p:nvSpPr>
        <p:spPr/>
        <p:txBody>
          <a:bodyPr/>
          <a:lstStyle/>
          <a:p>
            <a:fld id="{623103AC-7621-4A9D-9144-41AB86A684B9}" type="slidenum">
              <a:rPr lang="lt-LT" smtClean="0"/>
              <a:t>15</a:t>
            </a:fld>
            <a:endParaRPr lang="lt-LT"/>
          </a:p>
        </p:txBody>
      </p:sp>
    </p:spTree>
    <p:extLst>
      <p:ext uri="{BB962C8B-B14F-4D97-AF65-F5344CB8AC3E}">
        <p14:creationId xmlns:p14="http://schemas.microsoft.com/office/powerpoint/2010/main" val="3174778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large public spaces, PARTHOS can help to manage the traffic of people and divide areas for different uses.</a:t>
            </a:r>
          </a:p>
        </p:txBody>
      </p:sp>
      <p:sp>
        <p:nvSpPr>
          <p:cNvPr id="4" name="Slide Number Placeholder 3"/>
          <p:cNvSpPr>
            <a:spLocks noGrp="1"/>
          </p:cNvSpPr>
          <p:nvPr>
            <p:ph type="sldNum" sz="quarter" idx="5"/>
          </p:nvPr>
        </p:nvSpPr>
        <p:spPr/>
        <p:txBody>
          <a:bodyPr/>
          <a:lstStyle/>
          <a:p>
            <a:fld id="{623103AC-7621-4A9D-9144-41AB86A684B9}" type="slidenum">
              <a:rPr lang="lt-LT" smtClean="0"/>
              <a:t>16</a:t>
            </a:fld>
            <a:endParaRPr lang="lt-LT"/>
          </a:p>
        </p:txBody>
      </p:sp>
    </p:spTree>
    <p:extLst>
      <p:ext uri="{BB962C8B-B14F-4D97-AF65-F5344CB8AC3E}">
        <p14:creationId xmlns:p14="http://schemas.microsoft.com/office/powerpoint/2010/main" val="2051971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Cultural heritage or historic buildings usually have many constraints that make it difficult to renovate such spaces, for example, fixing to walls or ceilings is not always possible. Acoustic columns are a quick and easy solution for creating a comfortable acoustic environment in these types of buildings.</a:t>
            </a:r>
          </a:p>
        </p:txBody>
      </p:sp>
      <p:sp>
        <p:nvSpPr>
          <p:cNvPr id="4" name="Slide Number Placeholder 3"/>
          <p:cNvSpPr>
            <a:spLocks noGrp="1"/>
          </p:cNvSpPr>
          <p:nvPr>
            <p:ph type="sldNum" sz="quarter" idx="5"/>
          </p:nvPr>
        </p:nvSpPr>
        <p:spPr/>
        <p:txBody>
          <a:bodyPr/>
          <a:lstStyle/>
          <a:p>
            <a:fld id="{623103AC-7621-4A9D-9144-41AB86A684B9}" type="slidenum">
              <a:rPr lang="lt-LT" smtClean="0"/>
              <a:t>17</a:t>
            </a:fld>
            <a:endParaRPr lang="lt-LT"/>
          </a:p>
        </p:txBody>
      </p:sp>
    </p:spTree>
    <p:extLst>
      <p:ext uri="{BB962C8B-B14F-4D97-AF65-F5344CB8AC3E}">
        <p14:creationId xmlns:p14="http://schemas.microsoft.com/office/powerpoint/2010/main" val="1677319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PARTHOS is also perfect for the refined and sophisticated executive office, where its visitors will find a convenient place to hang up their coats.</a:t>
            </a:r>
          </a:p>
        </p:txBody>
      </p:sp>
      <p:sp>
        <p:nvSpPr>
          <p:cNvPr id="4" name="Slide Number Placeholder 3"/>
          <p:cNvSpPr>
            <a:spLocks noGrp="1"/>
          </p:cNvSpPr>
          <p:nvPr>
            <p:ph type="sldNum" sz="quarter" idx="5"/>
          </p:nvPr>
        </p:nvSpPr>
        <p:spPr/>
        <p:txBody>
          <a:bodyPr/>
          <a:lstStyle/>
          <a:p>
            <a:fld id="{623103AC-7621-4A9D-9144-41AB86A684B9}" type="slidenum">
              <a:rPr lang="lt-LT" smtClean="0"/>
              <a:t>18</a:t>
            </a:fld>
            <a:endParaRPr lang="lt-LT"/>
          </a:p>
        </p:txBody>
      </p:sp>
    </p:spTree>
    <p:extLst>
      <p:ext uri="{BB962C8B-B14F-4D97-AF65-F5344CB8AC3E}">
        <p14:creationId xmlns:p14="http://schemas.microsoft.com/office/powerpoint/2010/main" val="3536043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828282"/>
                </a:solidFill>
                <a:latin typeface="Roboto" panose="02000000000000000000" pitchFamily="2" charset="0"/>
              </a:rPr>
              <a:t>Sustainability is one of NARBUTAS strategic long-term directions, and PARTHOS is one of our products that meets the principles of sustainable design.</a:t>
            </a:r>
          </a:p>
        </p:txBody>
      </p:sp>
      <p:sp>
        <p:nvSpPr>
          <p:cNvPr id="4" name="Slide Number Placeholder 3"/>
          <p:cNvSpPr>
            <a:spLocks noGrp="1"/>
          </p:cNvSpPr>
          <p:nvPr>
            <p:ph type="sldNum" sz="quarter" idx="5"/>
          </p:nvPr>
        </p:nvSpPr>
        <p:spPr/>
        <p:txBody>
          <a:bodyPr/>
          <a:lstStyle/>
          <a:p>
            <a:fld id="{623103AC-7621-4A9D-9144-41AB86A684B9}" type="slidenum">
              <a:rPr lang="lt-LT" smtClean="0"/>
              <a:t>19</a:t>
            </a:fld>
            <a:endParaRPr lang="lt-LT"/>
          </a:p>
        </p:txBody>
      </p:sp>
    </p:spTree>
    <p:extLst>
      <p:ext uri="{BB962C8B-B14F-4D97-AF65-F5344CB8AC3E}">
        <p14:creationId xmlns:p14="http://schemas.microsoft.com/office/powerpoint/2010/main" val="27143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latin typeface="Calibri" panose="020F0502020204030204" pitchFamily="34" charset="0"/>
                <a:ea typeface="Times New Roman" panose="02020603050405020304" pitchFamily="18" charset="0"/>
              </a:rPr>
              <a:t>A noisy work or relaxation environment can significantly reduce the quality of work and the overall well-being of employees. A room that is too soundproof can cause discomfort as well. Therefore, architects and designers shall not only decide how to plan office spaces efficiently and create modern interiors but also how to ensure acoustic comfort. The size and form of spaces as well as the materials and furniture used in them affect the propagation of sound waves. Sound propagates at different frequencies and therefore requires different ways to control it.</a:t>
            </a:r>
          </a:p>
          <a:p>
            <a:r>
              <a:rPr lang="en-GB" dirty="0">
                <a:latin typeface="Calibri" panose="020F0502020204030204" pitchFamily="34" charset="0"/>
                <a:ea typeface="Times New Roman" panose="02020603050405020304" pitchFamily="18" charset="0"/>
              </a:rPr>
              <a:t>Acoustic solutions can be mounted on ceilings, walls or desks. However, in some cases, acoustic products cannot be mounted neither on ceilings nor on walls. This calls for flexible solutions – free-standing acoustic products that can be moved to a different place if needed. Acoustic columns are one way you can achieve acoustic balance in different spaces.</a:t>
            </a:r>
          </a:p>
          <a:p>
            <a:endParaRPr lang="en-US" dirty="0">
              <a:latin typeface="Calibri" panose="020F0502020204030204" pitchFamily="34" charset="0"/>
              <a:ea typeface="Times New Roman" panose="02020603050405020304" pitchFamily="18" charset="0"/>
            </a:endParaRPr>
          </a:p>
          <a:p>
            <a:endParaRPr lang="lt-LT" sz="1200" dirty="0">
              <a:effectLst/>
              <a:latin typeface="Calibri" panose="020F0502020204030204" pitchFamily="34" charset="0"/>
              <a:ea typeface="Times New Roman" panose="02020603050405020304" pitchFamily="18" charset="0"/>
            </a:endParaRPr>
          </a:p>
          <a:p>
            <a:endParaRPr lang="lt-LT"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23103AC-7621-4A9D-9144-41AB86A684B9}" type="slidenum">
              <a:rPr lang="lt-LT" smtClean="0"/>
              <a:t>2</a:t>
            </a:fld>
            <a:endParaRPr lang="lt-LT"/>
          </a:p>
        </p:txBody>
      </p:sp>
    </p:spTree>
    <p:extLst>
      <p:ext uri="{BB962C8B-B14F-4D97-AF65-F5344CB8AC3E}">
        <p14:creationId xmlns:p14="http://schemas.microsoft.com/office/powerpoint/2010/main" val="1459395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Visuelt Pro Light" panose="020B0303040202040104" pitchFamily="34" charset="0"/>
              </a:rPr>
              <a:t>Foam is commonly used in the manufacture of acoustic products, but we have deliberately chosen a more sustainable solution. The PARTHOS acoustic column is filled in an environmentally friendly way – with upholstery </a:t>
            </a:r>
            <a:r>
              <a:rPr lang="lt-LT" sz="1800" dirty="0" err="1">
                <a:latin typeface="Visuelt Pro Light" panose="020B0303040202040104" pitchFamily="34" charset="0"/>
              </a:rPr>
              <a:t>offcuts</a:t>
            </a:r>
            <a:r>
              <a:rPr lang="lt-LT" sz="1800" dirty="0">
                <a:latin typeface="Visuelt Pro Light" panose="020B0303040202040104" pitchFamily="34" charset="0"/>
              </a:rPr>
              <a:t> </a:t>
            </a:r>
            <a:r>
              <a:rPr lang="lt-LT" sz="1800" dirty="0" err="1">
                <a:latin typeface="Visuelt Pro Light" panose="020B0303040202040104" pitchFamily="34" charset="0"/>
              </a:rPr>
              <a:t>from</a:t>
            </a:r>
            <a:r>
              <a:rPr lang="lt-LT" sz="1800" dirty="0">
                <a:latin typeface="Visuelt Pro Light" panose="020B0303040202040104" pitchFamily="34" charset="0"/>
              </a:rPr>
              <a:t> </a:t>
            </a:r>
            <a:r>
              <a:rPr lang="lt-LT" sz="1800" dirty="0" err="1">
                <a:latin typeface="Visuelt Pro Light" panose="020B0303040202040104" pitchFamily="34" charset="0"/>
              </a:rPr>
              <a:t>manufacturing</a:t>
            </a:r>
            <a:r>
              <a:rPr lang="lt-LT" sz="1800" dirty="0">
                <a:latin typeface="Visuelt Pro Light" panose="020B0303040202040104" pitchFamily="34" charset="0"/>
              </a:rPr>
              <a:t> </a:t>
            </a:r>
            <a:r>
              <a:rPr lang="en-GB" sz="1800" dirty="0">
                <a:latin typeface="Visuelt Pro Light" panose="020B0303040202040104" pitchFamily="34" charset="0"/>
              </a:rPr>
              <a:t>that are no longer suitable for production but have excellent acoustic properties.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431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t>Our acoustic columns are covered with PET felt, which looks like wool but is actually made of plastic and uses more than 50% recycled plastic. </a:t>
            </a:r>
            <a:r>
              <a:rPr lang="en-GB" sz="1800" dirty="0">
                <a:latin typeface="Visuelt Pro Light" panose="020B0303040202040104" pitchFamily="34" charset="0"/>
              </a:rPr>
              <a:t>In total, PARTHOS uses a minimum of 32% recycled materials, which include metal, PET felt, textile </a:t>
            </a:r>
            <a:r>
              <a:rPr lang="lt-LT" sz="1800" dirty="0" err="1">
                <a:latin typeface="Visuelt Pro Light" panose="020B0303040202040104" pitchFamily="34" charset="0"/>
              </a:rPr>
              <a:t>offcuts</a:t>
            </a:r>
            <a:r>
              <a:rPr lang="lt-LT" sz="1800" dirty="0">
                <a:latin typeface="Visuelt Pro Light" panose="020B0303040202040104" pitchFamily="34" charset="0"/>
              </a:rPr>
              <a:t> </a:t>
            </a:r>
            <a:r>
              <a:rPr lang="lt-LT" sz="1800" dirty="0" err="1">
                <a:latin typeface="Visuelt Pro Light" panose="020B0303040202040104" pitchFamily="34" charset="0"/>
              </a:rPr>
              <a:t>from</a:t>
            </a:r>
            <a:r>
              <a:rPr lang="lt-LT" sz="1800" dirty="0">
                <a:latin typeface="Visuelt Pro Light" panose="020B0303040202040104" pitchFamily="34" charset="0"/>
              </a:rPr>
              <a:t> </a:t>
            </a:r>
            <a:r>
              <a:rPr lang="lt-LT" sz="1800" dirty="0" err="1">
                <a:latin typeface="Visuelt Pro Light" panose="020B0303040202040104" pitchFamily="34" charset="0"/>
              </a:rPr>
              <a:t>manufacturing</a:t>
            </a:r>
            <a:r>
              <a:rPr lang="en-GB" sz="1800" dirty="0">
                <a:latin typeface="Visuelt Pro Light" panose="020B0303040202040104" pitchFamily="34" charset="0"/>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03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Easy product disassembly, sorting and recycling are among the key principles of sustainable design. And PARTHOS acoustic columns satisfy all of these things perfectly.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103AC-7621-4A9D-9144-41AB86A684B9}"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204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23103AC-7621-4A9D-9144-41AB86A684B9}" type="slidenum">
              <a:rPr lang="lt-LT" smtClean="0"/>
              <a:t>23</a:t>
            </a:fld>
            <a:endParaRPr lang="lt-LT"/>
          </a:p>
        </p:txBody>
      </p:sp>
    </p:spTree>
    <p:extLst>
      <p:ext uri="{BB962C8B-B14F-4D97-AF65-F5344CB8AC3E}">
        <p14:creationId xmlns:p14="http://schemas.microsoft.com/office/powerpoint/2010/main" val="1409674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dirty="0"/>
              <a:t>PARTHOS is a stylish, mobile and sustainable product that not only improves the acoustics of spaces but also makes the environment more functional.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6600" dirty="0"/>
          </a:p>
        </p:txBody>
      </p:sp>
      <p:sp>
        <p:nvSpPr>
          <p:cNvPr id="4" name="Slide Number Placeholder 3"/>
          <p:cNvSpPr>
            <a:spLocks noGrp="1"/>
          </p:cNvSpPr>
          <p:nvPr>
            <p:ph type="sldNum" sz="quarter" idx="5"/>
          </p:nvPr>
        </p:nvSpPr>
        <p:spPr/>
        <p:txBody>
          <a:bodyPr/>
          <a:lstStyle/>
          <a:p>
            <a:fld id="{623103AC-7621-4A9D-9144-41AB86A684B9}" type="slidenum">
              <a:rPr lang="lt-LT" smtClean="0"/>
              <a:t>3</a:t>
            </a:fld>
            <a:endParaRPr lang="lt-LT"/>
          </a:p>
        </p:txBody>
      </p:sp>
    </p:spTree>
    <p:extLst>
      <p:ext uri="{BB962C8B-B14F-4D97-AF65-F5344CB8AC3E}">
        <p14:creationId xmlns:p14="http://schemas.microsoft.com/office/powerpoint/2010/main" val="170102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Times New Roman" panose="02020603050405020304" pitchFamily="18" charset="0"/>
              </a:rPr>
              <a:t>Although the main purpose of </a:t>
            </a:r>
            <a:r>
              <a:rPr lang="lt-LT" sz="1200" dirty="0">
                <a:latin typeface="Calibri" panose="020F0502020204030204" pitchFamily="34" charset="0"/>
                <a:ea typeface="Times New Roman" panose="02020603050405020304" pitchFamily="18" charset="0"/>
              </a:rPr>
              <a:t>PARTHOS </a:t>
            </a:r>
            <a:r>
              <a:rPr lang="en-GB" sz="1200" dirty="0">
                <a:latin typeface="Calibri" panose="020F0502020204030204" pitchFamily="34" charset="0"/>
                <a:ea typeface="Times New Roman" panose="02020603050405020304" pitchFamily="18" charset="0"/>
              </a:rPr>
              <a:t>is to improve the acoustics of a space, </a:t>
            </a:r>
            <a:r>
              <a:rPr lang="lt-LT" sz="1200" dirty="0">
                <a:latin typeface="Calibri" panose="020F0502020204030204" pitchFamily="34" charset="0"/>
                <a:ea typeface="Times New Roman" panose="02020603050405020304" pitchFamily="18" charset="0"/>
              </a:rPr>
              <a:t>it</a:t>
            </a:r>
            <a:r>
              <a:rPr lang="en-GB" sz="1200" dirty="0">
                <a:latin typeface="Calibri" panose="020F0502020204030204" pitchFamily="34" charset="0"/>
                <a:ea typeface="Times New Roman" panose="02020603050405020304" pitchFamily="18" charset="0"/>
              </a:rPr>
              <a:t> is also a stylish design element that adds a unique touch to contemporary interiors.</a:t>
            </a:r>
          </a:p>
        </p:txBody>
      </p:sp>
      <p:sp>
        <p:nvSpPr>
          <p:cNvPr id="4" name="Slide Number Placeholder 3"/>
          <p:cNvSpPr>
            <a:spLocks noGrp="1"/>
          </p:cNvSpPr>
          <p:nvPr>
            <p:ph type="sldNum" sz="quarter" idx="5"/>
          </p:nvPr>
        </p:nvSpPr>
        <p:spPr/>
        <p:txBody>
          <a:bodyPr/>
          <a:lstStyle/>
          <a:p>
            <a:fld id="{623103AC-7621-4A9D-9144-41AB86A684B9}" type="slidenum">
              <a:rPr lang="lt-LT" smtClean="0"/>
              <a:t>4</a:t>
            </a:fld>
            <a:endParaRPr lang="lt-LT"/>
          </a:p>
        </p:txBody>
      </p:sp>
    </p:spTree>
    <p:extLst>
      <p:ext uri="{BB962C8B-B14F-4D97-AF65-F5344CB8AC3E}">
        <p14:creationId xmlns:p14="http://schemas.microsoft.com/office/powerpoint/2010/main" val="3384751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103AC-7621-4A9D-9144-41AB86A684B9}" type="slidenum">
              <a:rPr lang="lt-LT" smtClean="0"/>
              <a:t>5</a:t>
            </a:fld>
            <a:endParaRPr lang="lt-LT"/>
          </a:p>
        </p:txBody>
      </p:sp>
    </p:spTree>
    <p:extLst>
      <p:ext uri="{BB962C8B-B14F-4D97-AF65-F5344CB8AC3E}">
        <p14:creationId xmlns:p14="http://schemas.microsoft.com/office/powerpoint/2010/main" val="3640971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PARTHOS is an acoustic product with the technical properties necessary to ensure pleasant ambient acoustics.</a:t>
            </a:r>
          </a:p>
        </p:txBody>
      </p:sp>
      <p:sp>
        <p:nvSpPr>
          <p:cNvPr id="4" name="Slide Number Placeholder 3"/>
          <p:cNvSpPr>
            <a:spLocks noGrp="1"/>
          </p:cNvSpPr>
          <p:nvPr>
            <p:ph type="sldNum" sz="quarter" idx="5"/>
          </p:nvPr>
        </p:nvSpPr>
        <p:spPr/>
        <p:txBody>
          <a:bodyPr/>
          <a:lstStyle/>
          <a:p>
            <a:fld id="{623103AC-7621-4A9D-9144-41AB86A684B9}" type="slidenum">
              <a:rPr lang="lt-LT" smtClean="0"/>
              <a:t>6</a:t>
            </a:fld>
            <a:endParaRPr lang="lt-LT"/>
          </a:p>
        </p:txBody>
      </p:sp>
    </p:spTree>
    <p:extLst>
      <p:ext uri="{BB962C8B-B14F-4D97-AF65-F5344CB8AC3E}">
        <p14:creationId xmlns:p14="http://schemas.microsoft.com/office/powerpoint/2010/main" val="1732450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ea typeface="Times New Roman" panose="02020603050405020304" pitchFamily="18" charset="0"/>
              </a:rPr>
              <a:t>Ambient sound is divided into high-, medium- and low-frequency sounds. High-frequency sounds are, for example, phone calls, medium-frequency sounds are human speech, and low-frequency sounds are usually caused by heating, ventilation and air conditioning systems.</a:t>
            </a:r>
          </a:p>
          <a:p>
            <a:r>
              <a:rPr lang="en-GB" dirty="0">
                <a:latin typeface="Calibri" panose="020F0502020204030204" pitchFamily="34" charset="0"/>
                <a:ea typeface="Times New Roman" panose="02020603050405020304" pitchFamily="18" charset="0"/>
              </a:rPr>
              <a:t>Acoustic screens or panels are excellent at muffling high- and medium-frequency noise. Due to their size and the materials they are made of, acoustic columns offer excellent attenuation of all three types of sound. By combining different NARBUTAS acoustic solutions, you can create acoustic comfort and a stylish environment for your employees.</a:t>
            </a:r>
          </a:p>
          <a:p>
            <a:endParaRPr lang="en-US" dirty="0"/>
          </a:p>
        </p:txBody>
      </p:sp>
      <p:sp>
        <p:nvSpPr>
          <p:cNvPr id="4" name="Slide Number Placeholder 3"/>
          <p:cNvSpPr>
            <a:spLocks noGrp="1"/>
          </p:cNvSpPr>
          <p:nvPr>
            <p:ph type="sldNum" sz="quarter" idx="5"/>
          </p:nvPr>
        </p:nvSpPr>
        <p:spPr/>
        <p:txBody>
          <a:bodyPr/>
          <a:lstStyle/>
          <a:p>
            <a:fld id="{623103AC-7621-4A9D-9144-41AB86A684B9}" type="slidenum">
              <a:rPr lang="lt-LT" smtClean="0"/>
              <a:t>7</a:t>
            </a:fld>
            <a:endParaRPr lang="lt-LT"/>
          </a:p>
        </p:txBody>
      </p:sp>
    </p:spTree>
    <p:extLst>
      <p:ext uri="{BB962C8B-B14F-4D97-AF65-F5344CB8AC3E}">
        <p14:creationId xmlns:p14="http://schemas.microsoft.com/office/powerpoint/2010/main" val="3368330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Times New Roman" panose="02020603050405020304" pitchFamily="18" charset="0"/>
              </a:rPr>
              <a:t>When creating acoustic columns, we thought carefully about which materials would provide good sound absorption, reduce reverberation and be sustainable. We filled PARTHOS with textile </a:t>
            </a:r>
            <a:r>
              <a:rPr lang="lt-LT" sz="1200" dirty="0" err="1">
                <a:latin typeface="Calibri" panose="020F0502020204030204" pitchFamily="34" charset="0"/>
                <a:ea typeface="Times New Roman" panose="02020603050405020304" pitchFamily="18" charset="0"/>
              </a:rPr>
              <a:t>offcuts</a:t>
            </a:r>
            <a:r>
              <a:rPr lang="lt-LT" sz="1200" dirty="0">
                <a:latin typeface="Calibri" panose="020F0502020204030204" pitchFamily="34" charset="0"/>
                <a:ea typeface="Times New Roman" panose="02020603050405020304" pitchFamily="18" charset="0"/>
              </a:rPr>
              <a:t> </a:t>
            </a:r>
            <a:r>
              <a:rPr lang="lt-LT" sz="1200" dirty="0" err="1">
                <a:latin typeface="Calibri" panose="020F0502020204030204" pitchFamily="34" charset="0"/>
                <a:ea typeface="Times New Roman" panose="02020603050405020304" pitchFamily="18" charset="0"/>
              </a:rPr>
              <a:t>from</a:t>
            </a:r>
            <a:r>
              <a:rPr lang="lt-LT" sz="1200" dirty="0">
                <a:latin typeface="Calibri" panose="020F0502020204030204" pitchFamily="34" charset="0"/>
                <a:ea typeface="Times New Roman" panose="02020603050405020304" pitchFamily="18" charset="0"/>
              </a:rPr>
              <a:t> </a:t>
            </a:r>
            <a:r>
              <a:rPr lang="lt-LT" sz="1200" dirty="0" err="1">
                <a:latin typeface="Calibri" panose="020F0502020204030204" pitchFamily="34" charset="0"/>
                <a:ea typeface="Times New Roman" panose="02020603050405020304" pitchFamily="18" charset="0"/>
              </a:rPr>
              <a:t>manufacturing</a:t>
            </a:r>
            <a:r>
              <a:rPr lang="en-GB" sz="1200" dirty="0">
                <a:latin typeface="Calibri" panose="020F0502020204030204" pitchFamily="34" charset="0"/>
                <a:ea typeface="Times New Roman" panose="02020603050405020304" pitchFamily="18" charset="0"/>
              </a:rPr>
              <a:t>, which have excellent sound-absorbing properties. It is covered with PET felt, which is porous and enhances these properties. The choice of pattern also contributes to the improvement of acoustics by dispersing some of the sound waves.</a:t>
            </a:r>
          </a:p>
        </p:txBody>
      </p:sp>
      <p:sp>
        <p:nvSpPr>
          <p:cNvPr id="4" name="Slide Number Placeholder 3"/>
          <p:cNvSpPr>
            <a:spLocks noGrp="1"/>
          </p:cNvSpPr>
          <p:nvPr>
            <p:ph type="sldNum" sz="quarter" idx="5"/>
          </p:nvPr>
        </p:nvSpPr>
        <p:spPr/>
        <p:txBody>
          <a:bodyPr/>
          <a:lstStyle/>
          <a:p>
            <a:fld id="{623103AC-7621-4A9D-9144-41AB86A684B9}" type="slidenum">
              <a:rPr lang="lt-LT" smtClean="0"/>
              <a:t>8</a:t>
            </a:fld>
            <a:endParaRPr lang="lt-LT"/>
          </a:p>
        </p:txBody>
      </p:sp>
    </p:spTree>
    <p:extLst>
      <p:ext uri="{BB962C8B-B14F-4D97-AF65-F5344CB8AC3E}">
        <p14:creationId xmlns:p14="http://schemas.microsoft.com/office/powerpoint/2010/main" val="1866843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PARTHOS is a distinctive product because it has other functions in addition to its main </a:t>
            </a:r>
            <a:r>
              <a:rPr lang="lt-LT" dirty="0" err="1"/>
              <a:t>purpose</a:t>
            </a:r>
            <a:r>
              <a:rPr lang="en-GB" dirty="0"/>
              <a:t> of absorbing ambient sound. This allows you to use these acoustic columns in a variety of situations.</a:t>
            </a:r>
          </a:p>
        </p:txBody>
      </p:sp>
      <p:sp>
        <p:nvSpPr>
          <p:cNvPr id="4" name="Slide Number Placeholder 3"/>
          <p:cNvSpPr>
            <a:spLocks noGrp="1"/>
          </p:cNvSpPr>
          <p:nvPr>
            <p:ph type="sldNum" sz="quarter" idx="5"/>
          </p:nvPr>
        </p:nvSpPr>
        <p:spPr/>
        <p:txBody>
          <a:bodyPr/>
          <a:lstStyle/>
          <a:p>
            <a:fld id="{623103AC-7621-4A9D-9144-41AB86A684B9}" type="slidenum">
              <a:rPr lang="lt-LT" smtClean="0"/>
              <a:t>9</a:t>
            </a:fld>
            <a:endParaRPr lang="lt-LT"/>
          </a:p>
        </p:txBody>
      </p:sp>
    </p:spTree>
    <p:extLst>
      <p:ext uri="{BB962C8B-B14F-4D97-AF65-F5344CB8AC3E}">
        <p14:creationId xmlns:p14="http://schemas.microsoft.com/office/powerpoint/2010/main" val="511694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1607913176"/>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136183205"/>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2106168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661160469"/>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1719054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0984589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421772824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284198572"/>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21594323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6758516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8370799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117710605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E0756-D7F0-D872-C2A7-178EA01AD5D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Tree>
    <p:extLst>
      <p:ext uri="{BB962C8B-B14F-4D97-AF65-F5344CB8AC3E}">
        <p14:creationId xmlns:p14="http://schemas.microsoft.com/office/powerpoint/2010/main" val="155173220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63409028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58605666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4"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4"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816512748"/>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3677321694"/>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135747317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6068820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114955698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250170970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923286242"/>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55811999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0230813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73691733"/>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25341262"/>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17550820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929289719"/>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43926245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75853388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82617299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751294948"/>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399793961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14829395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90720128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58271580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DB8492-14C1-4AE4-1C4D-69A4446F3C65}"/>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Tree>
    <p:extLst>
      <p:ext uri="{BB962C8B-B14F-4D97-AF65-F5344CB8AC3E}">
        <p14:creationId xmlns:p14="http://schemas.microsoft.com/office/powerpoint/2010/main" val="235953668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47181102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365342485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ksta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849" y="6195664"/>
            <a:ext cx="2743200" cy="365125"/>
          </a:xfrm>
        </p:spPr>
        <p:txBody>
          <a:bodyPr/>
          <a:lstStyle>
            <a:lvl1pPr algn="l">
              <a:defRPr sz="1100">
                <a:solidFill>
                  <a:srgbClr val="9C9C9C"/>
                </a:solidFill>
              </a:defRPr>
            </a:lvl1pPr>
          </a:lstStyle>
          <a:p>
            <a:fld id="{6987A1F2-779A-4167-9C43-BFE36B558159}" type="slidenum">
              <a:rPr lang="lt-LT" smtClean="0"/>
              <a:pPr/>
              <a:t>‹#›</a:t>
            </a:fld>
            <a:endParaRPr lang="lt-LT" dirty="0"/>
          </a:p>
        </p:txBody>
      </p:sp>
      <p:sp>
        <p:nvSpPr>
          <p:cNvPr id="42" name="Text Placeholder 7"/>
          <p:cNvSpPr>
            <a:spLocks noGrp="1"/>
          </p:cNvSpPr>
          <p:nvPr>
            <p:ph type="body" sz="quarter" idx="13"/>
          </p:nvPr>
        </p:nvSpPr>
        <p:spPr>
          <a:xfrm>
            <a:off x="352423" y="790574"/>
            <a:ext cx="11116423" cy="870885"/>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352423" y="2360706"/>
            <a:ext cx="11116423" cy="3591859"/>
          </a:xfrm>
        </p:spPr>
        <p:txBody>
          <a:bodyPr>
            <a:normAutofit/>
          </a:bodyPr>
          <a:lstStyle>
            <a:lvl1pPr marL="0" indent="0">
              <a:lnSpc>
                <a:spcPct val="100000"/>
              </a:lnSpc>
              <a:buNone/>
              <a:defRPr sz="2000" spc="0"/>
            </a:lvl1pPr>
          </a:lstStyle>
          <a:p>
            <a:pPr lvl="0"/>
            <a:endParaRPr lang="lt-LT" dirty="0"/>
          </a:p>
        </p:txBody>
      </p:sp>
      <p:sp>
        <p:nvSpPr>
          <p:cNvPr id="11" name="Text Placeholder 7"/>
          <p:cNvSpPr>
            <a:spLocks noGrp="1"/>
          </p:cNvSpPr>
          <p:nvPr>
            <p:ph type="body" sz="quarter" idx="24"/>
          </p:nvPr>
        </p:nvSpPr>
        <p:spPr>
          <a:xfrm>
            <a:off x="352424" y="372662"/>
            <a:ext cx="1314450" cy="285741"/>
          </a:xfrm>
        </p:spPr>
        <p:txBody>
          <a:bodyPr>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62743762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2953700444"/>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854277883"/>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134083671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332471542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65389944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266968269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567957628"/>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382341249"/>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9029666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63673092"/>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937161016"/>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7561874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1023125127"/>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91584373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72612163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317019982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1824345203"/>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130943402"/>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43096677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37542691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74796045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EE0BAC-5BBA-E350-436D-8D2CAC6D661D}"/>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Tree>
    <p:extLst>
      <p:ext uri="{BB962C8B-B14F-4D97-AF65-F5344CB8AC3E}">
        <p14:creationId xmlns:p14="http://schemas.microsoft.com/office/powerpoint/2010/main" val="313537597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270143680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749995104"/>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ulinė su teaser vaizdu">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A0A4AEF0-A18A-84DD-CF6D-96B476D1E539}"/>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p:cNvSpPr>
            <a:spLocks noGrp="1"/>
          </p:cNvSpPr>
          <p:nvPr>
            <p:ph type="body" sz="quarter" idx="13"/>
          </p:nvPr>
        </p:nvSpPr>
        <p:spPr>
          <a:xfrm>
            <a:off x="479425" y="1950710"/>
            <a:ext cx="5616575"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2988936"/>
            <a:ext cx="5616575" cy="717450"/>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74" name="Freeform: Shape 73">
            <a:extLst>
              <a:ext uri="{FF2B5EF4-FFF2-40B4-BE49-F238E27FC236}">
                <a16:creationId xmlns:a16="http://schemas.microsoft.com/office/drawing/2014/main" id="{0457B64B-B584-2901-F8FF-115501B4B812}"/>
              </a:ext>
            </a:extLst>
          </p:cNvPr>
          <p:cNvSpPr/>
          <p:nvPr userDrawn="1"/>
        </p:nvSpPr>
        <p:spPr>
          <a:xfrm>
            <a:off x="0" y="-1"/>
            <a:ext cx="12192000" cy="6858000"/>
          </a:xfrm>
          <a:custGeom>
            <a:avLst/>
            <a:gdLst>
              <a:gd name="connsiteX0" fmla="*/ 2086134 w 12192000"/>
              <a:gd name="connsiteY0" fmla="*/ 550609 h 6858000"/>
              <a:gd name="connsiteX1" fmla="*/ 2179395 w 12192000"/>
              <a:gd name="connsiteY1" fmla="*/ 550609 h 6858000"/>
              <a:gd name="connsiteX2" fmla="*/ 2219322 w 12192000"/>
              <a:gd name="connsiteY2" fmla="*/ 557380 h 6858000"/>
              <a:gd name="connsiteX3" fmla="*/ 2219322 w 12192000"/>
              <a:gd name="connsiteY3" fmla="*/ 594530 h 6858000"/>
              <a:gd name="connsiteX4" fmla="*/ 2179395 w 12192000"/>
              <a:gd name="connsiteY4" fmla="*/ 601527 h 6858000"/>
              <a:gd name="connsiteX5" fmla="*/ 2132900 w 12192000"/>
              <a:gd name="connsiteY5" fmla="*/ 603784 h 6858000"/>
              <a:gd name="connsiteX6" fmla="*/ 2086134 w 12192000"/>
              <a:gd name="connsiteY6" fmla="*/ 601392 h 6858000"/>
              <a:gd name="connsiteX7" fmla="*/ 2046185 w 12192000"/>
              <a:gd name="connsiteY7" fmla="*/ 594621 h 6858000"/>
              <a:gd name="connsiteX8" fmla="*/ 2046185 w 12192000"/>
              <a:gd name="connsiteY8" fmla="*/ 557380 h 6858000"/>
              <a:gd name="connsiteX9" fmla="*/ 2086134 w 12192000"/>
              <a:gd name="connsiteY9" fmla="*/ 550609 h 6858000"/>
              <a:gd name="connsiteX10" fmla="*/ 827680 w 12192000"/>
              <a:gd name="connsiteY10" fmla="*/ 550609 h 6858000"/>
              <a:gd name="connsiteX11" fmla="*/ 920940 w 12192000"/>
              <a:gd name="connsiteY11" fmla="*/ 550609 h 6858000"/>
              <a:gd name="connsiteX12" fmla="*/ 960890 w 12192000"/>
              <a:gd name="connsiteY12" fmla="*/ 557380 h 6858000"/>
              <a:gd name="connsiteX13" fmla="*/ 960890 w 12192000"/>
              <a:gd name="connsiteY13" fmla="*/ 594530 h 6858000"/>
              <a:gd name="connsiteX14" fmla="*/ 920940 w 12192000"/>
              <a:gd name="connsiteY14" fmla="*/ 601527 h 6858000"/>
              <a:gd name="connsiteX15" fmla="*/ 874468 w 12192000"/>
              <a:gd name="connsiteY15" fmla="*/ 603784 h 6858000"/>
              <a:gd name="connsiteX16" fmla="*/ 827680 w 12192000"/>
              <a:gd name="connsiteY16" fmla="*/ 601392 h 6858000"/>
              <a:gd name="connsiteX17" fmla="*/ 787775 w 12192000"/>
              <a:gd name="connsiteY17" fmla="*/ 594621 h 6858000"/>
              <a:gd name="connsiteX18" fmla="*/ 787775 w 12192000"/>
              <a:gd name="connsiteY18" fmla="*/ 557380 h 6858000"/>
              <a:gd name="connsiteX19" fmla="*/ 827680 w 12192000"/>
              <a:gd name="connsiteY19" fmla="*/ 550609 h 6858000"/>
              <a:gd name="connsiteX20" fmla="*/ 1332487 w 12192000"/>
              <a:gd name="connsiteY20" fmla="*/ 513773 h 6858000"/>
              <a:gd name="connsiteX21" fmla="*/ 1425748 w 12192000"/>
              <a:gd name="connsiteY21" fmla="*/ 513773 h 6858000"/>
              <a:gd name="connsiteX22" fmla="*/ 1465540 w 12192000"/>
              <a:gd name="connsiteY22" fmla="*/ 520544 h 6858000"/>
              <a:gd name="connsiteX23" fmla="*/ 1465449 w 12192000"/>
              <a:gd name="connsiteY23" fmla="*/ 592273 h 6858000"/>
              <a:gd name="connsiteX24" fmla="*/ 1425658 w 12192000"/>
              <a:gd name="connsiteY24" fmla="*/ 599044 h 6858000"/>
              <a:gd name="connsiteX25" fmla="*/ 1379118 w 12192000"/>
              <a:gd name="connsiteY25" fmla="*/ 601798 h 6858000"/>
              <a:gd name="connsiteX26" fmla="*/ 1332487 w 12192000"/>
              <a:gd name="connsiteY26" fmla="*/ 599270 h 6858000"/>
              <a:gd name="connsiteX27" fmla="*/ 1292696 w 12192000"/>
              <a:gd name="connsiteY27" fmla="*/ 592295 h 6858000"/>
              <a:gd name="connsiteX28" fmla="*/ 1292696 w 12192000"/>
              <a:gd name="connsiteY28" fmla="*/ 520544 h 6858000"/>
              <a:gd name="connsiteX29" fmla="*/ 1332487 w 12192000"/>
              <a:gd name="connsiteY29" fmla="*/ 513773 h 6858000"/>
              <a:gd name="connsiteX30" fmla="*/ 1527338 w 12192000"/>
              <a:gd name="connsiteY30" fmla="*/ 460056 h 6858000"/>
              <a:gd name="connsiteX31" fmla="*/ 1527338 w 12192000"/>
              <a:gd name="connsiteY31" fmla="*/ 616875 h 6858000"/>
              <a:gd name="connsiteX32" fmla="*/ 1538916 w 12192000"/>
              <a:gd name="connsiteY32" fmla="*/ 620441 h 6858000"/>
              <a:gd name="connsiteX33" fmla="*/ 1560900 w 12192000"/>
              <a:gd name="connsiteY33" fmla="*/ 626242 h 6858000"/>
              <a:gd name="connsiteX34" fmla="*/ 1583628 w 12192000"/>
              <a:gd name="connsiteY34" fmla="*/ 630553 h 6858000"/>
              <a:gd name="connsiteX35" fmla="*/ 1608456 w 12192000"/>
              <a:gd name="connsiteY35" fmla="*/ 633216 h 6858000"/>
              <a:gd name="connsiteX36" fmla="*/ 1637120 w 12192000"/>
              <a:gd name="connsiteY36" fmla="*/ 634096 h 6858000"/>
              <a:gd name="connsiteX37" fmla="*/ 1665762 w 12192000"/>
              <a:gd name="connsiteY37" fmla="*/ 633216 h 6858000"/>
              <a:gd name="connsiteX38" fmla="*/ 1690702 w 12192000"/>
              <a:gd name="connsiteY38" fmla="*/ 630553 h 6858000"/>
              <a:gd name="connsiteX39" fmla="*/ 1713430 w 12192000"/>
              <a:gd name="connsiteY39" fmla="*/ 626242 h 6858000"/>
              <a:gd name="connsiteX40" fmla="*/ 1735098 w 12192000"/>
              <a:gd name="connsiteY40" fmla="*/ 620441 h 6858000"/>
              <a:gd name="connsiteX41" fmla="*/ 1746992 w 12192000"/>
              <a:gd name="connsiteY41" fmla="*/ 616875 h 6858000"/>
              <a:gd name="connsiteX42" fmla="*/ 1746992 w 12192000"/>
              <a:gd name="connsiteY42" fmla="*/ 460056 h 6858000"/>
              <a:gd name="connsiteX43" fmla="*/ 1714423 w 12192000"/>
              <a:gd name="connsiteY43" fmla="*/ 460056 h 6858000"/>
              <a:gd name="connsiteX44" fmla="*/ 1714423 w 12192000"/>
              <a:gd name="connsiteY44" fmla="*/ 592251 h 6858000"/>
              <a:gd name="connsiteX45" fmla="*/ 1696909 w 12192000"/>
              <a:gd name="connsiteY45" fmla="*/ 596088 h 6858000"/>
              <a:gd name="connsiteX46" fmla="*/ 1679101 w 12192000"/>
              <a:gd name="connsiteY46" fmla="*/ 599067 h 6858000"/>
              <a:gd name="connsiteX47" fmla="*/ 1659645 w 12192000"/>
              <a:gd name="connsiteY47" fmla="*/ 600850 h 6858000"/>
              <a:gd name="connsiteX48" fmla="*/ 1637233 w 12192000"/>
              <a:gd name="connsiteY48" fmla="*/ 601437 h 6858000"/>
              <a:gd name="connsiteX49" fmla="*/ 1614662 w 12192000"/>
              <a:gd name="connsiteY49" fmla="*/ 600850 h 6858000"/>
              <a:gd name="connsiteX50" fmla="*/ 1595071 w 12192000"/>
              <a:gd name="connsiteY50" fmla="*/ 599067 h 6858000"/>
              <a:gd name="connsiteX51" fmla="*/ 1577399 w 12192000"/>
              <a:gd name="connsiteY51" fmla="*/ 596088 h 6858000"/>
              <a:gd name="connsiteX52" fmla="*/ 1560020 w 12192000"/>
              <a:gd name="connsiteY52" fmla="*/ 592251 h 6858000"/>
              <a:gd name="connsiteX53" fmla="*/ 1560020 w 12192000"/>
              <a:gd name="connsiteY53" fmla="*/ 460056 h 6858000"/>
              <a:gd name="connsiteX54" fmla="*/ 548937 w 12192000"/>
              <a:gd name="connsiteY54" fmla="*/ 448861 h 6858000"/>
              <a:gd name="connsiteX55" fmla="*/ 499620 w 12192000"/>
              <a:gd name="connsiteY55" fmla="*/ 458950 h 6858000"/>
              <a:gd name="connsiteX56" fmla="*/ 488042 w 12192000"/>
              <a:gd name="connsiteY56" fmla="*/ 462539 h 6858000"/>
              <a:gd name="connsiteX57" fmla="*/ 488042 w 12192000"/>
              <a:gd name="connsiteY57" fmla="*/ 628679 h 6858000"/>
              <a:gd name="connsiteX58" fmla="*/ 520701 w 12192000"/>
              <a:gd name="connsiteY58" fmla="*/ 628679 h 6858000"/>
              <a:gd name="connsiteX59" fmla="*/ 520701 w 12192000"/>
              <a:gd name="connsiteY59" fmla="*/ 487163 h 6858000"/>
              <a:gd name="connsiteX60" fmla="*/ 560515 w 12192000"/>
              <a:gd name="connsiteY60" fmla="*/ 480392 h 6858000"/>
              <a:gd name="connsiteX61" fmla="*/ 653753 w 12192000"/>
              <a:gd name="connsiteY61" fmla="*/ 480392 h 6858000"/>
              <a:gd name="connsiteX62" fmla="*/ 693545 w 12192000"/>
              <a:gd name="connsiteY62" fmla="*/ 487163 h 6858000"/>
              <a:gd name="connsiteX63" fmla="*/ 693545 w 12192000"/>
              <a:gd name="connsiteY63" fmla="*/ 628679 h 6858000"/>
              <a:gd name="connsiteX64" fmla="*/ 726227 w 12192000"/>
              <a:gd name="connsiteY64" fmla="*/ 628679 h 6858000"/>
              <a:gd name="connsiteX65" fmla="*/ 726227 w 12192000"/>
              <a:gd name="connsiteY65" fmla="*/ 462539 h 6858000"/>
              <a:gd name="connsiteX66" fmla="*/ 714625 w 12192000"/>
              <a:gd name="connsiteY66" fmla="*/ 458950 h 6858000"/>
              <a:gd name="connsiteX67" fmla="*/ 665332 w 12192000"/>
              <a:gd name="connsiteY67" fmla="*/ 448861 h 6858000"/>
              <a:gd name="connsiteX68" fmla="*/ 548937 w 12192000"/>
              <a:gd name="connsiteY68" fmla="*/ 448861 h 6858000"/>
              <a:gd name="connsiteX69" fmla="*/ 1141340 w 12192000"/>
              <a:gd name="connsiteY69" fmla="*/ 445881 h 6858000"/>
              <a:gd name="connsiteX70" fmla="*/ 1141364 w 12192000"/>
              <a:gd name="connsiteY70" fmla="*/ 445882 h 6858000"/>
              <a:gd name="connsiteX71" fmla="*/ 1083311 w 12192000"/>
              <a:gd name="connsiteY71" fmla="*/ 449447 h 6858000"/>
              <a:gd name="connsiteX72" fmla="*/ 1034176 w 12192000"/>
              <a:gd name="connsiteY72" fmla="*/ 459604 h 6858000"/>
              <a:gd name="connsiteX73" fmla="*/ 1022507 w 12192000"/>
              <a:gd name="connsiteY73" fmla="*/ 463102 h 6858000"/>
              <a:gd name="connsiteX74" fmla="*/ 1022507 w 12192000"/>
              <a:gd name="connsiteY74" fmla="*/ 628679 h 6858000"/>
              <a:gd name="connsiteX75" fmla="*/ 1054895 w 12192000"/>
              <a:gd name="connsiteY75" fmla="*/ 628679 h 6858000"/>
              <a:gd name="connsiteX76" fmla="*/ 1054895 w 12192000"/>
              <a:gd name="connsiteY76" fmla="*/ 487772 h 6858000"/>
              <a:gd name="connsiteX77" fmla="*/ 1094664 w 12192000"/>
              <a:gd name="connsiteY77" fmla="*/ 481001 h 6858000"/>
              <a:gd name="connsiteX78" fmla="*/ 1141317 w 12192000"/>
              <a:gd name="connsiteY78" fmla="*/ 478473 h 6858000"/>
              <a:gd name="connsiteX79" fmla="*/ 1195486 w 12192000"/>
              <a:gd name="connsiteY79" fmla="*/ 481723 h 6858000"/>
              <a:gd name="connsiteX80" fmla="*/ 1230605 w 12192000"/>
              <a:gd name="connsiteY80" fmla="*/ 488178 h 6858000"/>
              <a:gd name="connsiteX81" fmla="*/ 1230605 w 12192000"/>
              <a:gd name="connsiteY81" fmla="*/ 455090 h 6858000"/>
              <a:gd name="connsiteX82" fmla="*/ 1194041 w 12192000"/>
              <a:gd name="connsiteY82" fmla="*/ 448860 h 6858000"/>
              <a:gd name="connsiteX83" fmla="*/ 1141364 w 12192000"/>
              <a:gd name="connsiteY83" fmla="*/ 445882 h 6858000"/>
              <a:gd name="connsiteX84" fmla="*/ 1141385 w 12192000"/>
              <a:gd name="connsiteY84" fmla="*/ 445881 h 6858000"/>
              <a:gd name="connsiteX85" fmla="*/ 1776356 w 12192000"/>
              <a:gd name="connsiteY85" fmla="*/ 445678 h 6858000"/>
              <a:gd name="connsiteX86" fmla="*/ 1776356 w 12192000"/>
              <a:gd name="connsiteY86" fmla="*/ 616874 h 6858000"/>
              <a:gd name="connsiteX87" fmla="*/ 1788205 w 12192000"/>
              <a:gd name="connsiteY87" fmla="*/ 620441 h 6858000"/>
              <a:gd name="connsiteX88" fmla="*/ 1837296 w 12192000"/>
              <a:gd name="connsiteY88" fmla="*/ 630552 h 6858000"/>
              <a:gd name="connsiteX89" fmla="*/ 1953714 w 12192000"/>
              <a:gd name="connsiteY89" fmla="*/ 630552 h 6858000"/>
              <a:gd name="connsiteX90" fmla="*/ 1984657 w 12192000"/>
              <a:gd name="connsiteY90" fmla="*/ 624819 h 6858000"/>
              <a:gd name="connsiteX91" fmla="*/ 1984657 w 12192000"/>
              <a:gd name="connsiteY91" fmla="*/ 591528 h 6858000"/>
              <a:gd name="connsiteX92" fmla="*/ 1981904 w 12192000"/>
              <a:gd name="connsiteY92" fmla="*/ 592250 h 6858000"/>
              <a:gd name="connsiteX93" fmla="*/ 1942135 w 12192000"/>
              <a:gd name="connsiteY93" fmla="*/ 599021 h 6858000"/>
              <a:gd name="connsiteX94" fmla="*/ 1942067 w 12192000"/>
              <a:gd name="connsiteY94" fmla="*/ 599067 h 6858000"/>
              <a:gd name="connsiteX95" fmla="*/ 1895414 w 12192000"/>
              <a:gd name="connsiteY95" fmla="*/ 601798 h 6858000"/>
              <a:gd name="connsiteX96" fmla="*/ 1848807 w 12192000"/>
              <a:gd name="connsiteY96" fmla="*/ 599292 h 6858000"/>
              <a:gd name="connsiteX97" fmla="*/ 1809015 w 12192000"/>
              <a:gd name="connsiteY97" fmla="*/ 592318 h 6858000"/>
              <a:gd name="connsiteX98" fmla="*/ 1809015 w 12192000"/>
              <a:gd name="connsiteY98" fmla="*/ 516211 h 6858000"/>
              <a:gd name="connsiteX99" fmla="*/ 1848807 w 12192000"/>
              <a:gd name="connsiteY99" fmla="*/ 509440 h 6858000"/>
              <a:gd name="connsiteX100" fmla="*/ 1942067 w 12192000"/>
              <a:gd name="connsiteY100" fmla="*/ 509440 h 6858000"/>
              <a:gd name="connsiteX101" fmla="*/ 1972650 w 12192000"/>
              <a:gd name="connsiteY101" fmla="*/ 514157 h 6858000"/>
              <a:gd name="connsiteX102" fmla="*/ 1972650 w 12192000"/>
              <a:gd name="connsiteY102" fmla="*/ 481001 h 6858000"/>
              <a:gd name="connsiteX103" fmla="*/ 1953646 w 12192000"/>
              <a:gd name="connsiteY103" fmla="*/ 477909 h 6858000"/>
              <a:gd name="connsiteX104" fmla="*/ 1895414 w 12192000"/>
              <a:gd name="connsiteY104" fmla="*/ 474343 h 6858000"/>
              <a:gd name="connsiteX105" fmla="*/ 1809015 w 12192000"/>
              <a:gd name="connsiteY105" fmla="*/ 482942 h 6858000"/>
              <a:gd name="connsiteX106" fmla="*/ 1809015 w 12192000"/>
              <a:gd name="connsiteY106" fmla="*/ 445678 h 6858000"/>
              <a:gd name="connsiteX107" fmla="*/ 1259924 w 12192000"/>
              <a:gd name="connsiteY107" fmla="*/ 445678 h 6858000"/>
              <a:gd name="connsiteX108" fmla="*/ 1259924 w 12192000"/>
              <a:gd name="connsiteY108" fmla="*/ 616897 h 6858000"/>
              <a:gd name="connsiteX109" fmla="*/ 1271818 w 12192000"/>
              <a:gd name="connsiteY109" fmla="*/ 620441 h 6858000"/>
              <a:gd name="connsiteX110" fmla="*/ 1320819 w 12192000"/>
              <a:gd name="connsiteY110" fmla="*/ 630552 h 6858000"/>
              <a:gd name="connsiteX111" fmla="*/ 1437214 w 12192000"/>
              <a:gd name="connsiteY111" fmla="*/ 630552 h 6858000"/>
              <a:gd name="connsiteX112" fmla="*/ 1486530 w 12192000"/>
              <a:gd name="connsiteY112" fmla="*/ 620441 h 6858000"/>
              <a:gd name="connsiteX113" fmla="*/ 1498108 w 12192000"/>
              <a:gd name="connsiteY113" fmla="*/ 616897 h 6858000"/>
              <a:gd name="connsiteX114" fmla="*/ 1498108 w 12192000"/>
              <a:gd name="connsiteY114" fmla="*/ 495717 h 6858000"/>
              <a:gd name="connsiteX115" fmla="*/ 1486530 w 12192000"/>
              <a:gd name="connsiteY115" fmla="*/ 492467 h 6858000"/>
              <a:gd name="connsiteX116" fmla="*/ 1437214 w 12192000"/>
              <a:gd name="connsiteY116" fmla="*/ 482175 h 6858000"/>
              <a:gd name="connsiteX117" fmla="*/ 1379118 w 12192000"/>
              <a:gd name="connsiteY117" fmla="*/ 478586 h 6858000"/>
              <a:gd name="connsiteX118" fmla="*/ 1292696 w 12192000"/>
              <a:gd name="connsiteY118" fmla="*/ 487208 h 6858000"/>
              <a:gd name="connsiteX119" fmla="*/ 1292696 w 12192000"/>
              <a:gd name="connsiteY119" fmla="*/ 445678 h 6858000"/>
              <a:gd name="connsiteX120" fmla="*/ 2397469 w 12192000"/>
              <a:gd name="connsiteY120" fmla="*/ 445295 h 6858000"/>
              <a:gd name="connsiteX121" fmla="*/ 2339260 w 12192000"/>
              <a:gd name="connsiteY121" fmla="*/ 448861 h 6858000"/>
              <a:gd name="connsiteX122" fmla="*/ 2311047 w 12192000"/>
              <a:gd name="connsiteY122" fmla="*/ 453984 h 6858000"/>
              <a:gd name="connsiteX123" fmla="*/ 2290260 w 12192000"/>
              <a:gd name="connsiteY123" fmla="*/ 459243 h 6858000"/>
              <a:gd name="connsiteX124" fmla="*/ 2278388 w 12192000"/>
              <a:gd name="connsiteY124" fmla="*/ 462539 h 6858000"/>
              <a:gd name="connsiteX125" fmla="*/ 2278388 w 12192000"/>
              <a:gd name="connsiteY125" fmla="*/ 534764 h 6858000"/>
              <a:gd name="connsiteX126" fmla="*/ 2319985 w 12192000"/>
              <a:gd name="connsiteY126" fmla="*/ 546049 h 6858000"/>
              <a:gd name="connsiteX127" fmla="*/ 2368353 w 12192000"/>
              <a:gd name="connsiteY127" fmla="*/ 553678 h 6858000"/>
              <a:gd name="connsiteX128" fmla="*/ 2391668 w 12192000"/>
              <a:gd name="connsiteY128" fmla="*/ 555709 h 6858000"/>
              <a:gd name="connsiteX129" fmla="*/ 2414983 w 12192000"/>
              <a:gd name="connsiteY129" fmla="*/ 557718 h 6858000"/>
              <a:gd name="connsiteX130" fmla="*/ 2472312 w 12192000"/>
              <a:gd name="connsiteY130" fmla="*/ 566926 h 6858000"/>
              <a:gd name="connsiteX131" fmla="*/ 2472312 w 12192000"/>
              <a:gd name="connsiteY131" fmla="*/ 594575 h 6858000"/>
              <a:gd name="connsiteX132" fmla="*/ 2432498 w 12192000"/>
              <a:gd name="connsiteY132" fmla="*/ 601346 h 6858000"/>
              <a:gd name="connsiteX133" fmla="*/ 2385890 w 12192000"/>
              <a:gd name="connsiteY133" fmla="*/ 603874 h 6858000"/>
              <a:gd name="connsiteX134" fmla="*/ 2331722 w 12192000"/>
              <a:gd name="connsiteY134" fmla="*/ 600602 h 6858000"/>
              <a:gd name="connsiteX135" fmla="*/ 2281706 w 12192000"/>
              <a:gd name="connsiteY135" fmla="*/ 588323 h 6858000"/>
              <a:gd name="connsiteX136" fmla="*/ 2281706 w 12192000"/>
              <a:gd name="connsiteY136" fmla="*/ 622766 h 6858000"/>
              <a:gd name="connsiteX137" fmla="*/ 2333211 w 12192000"/>
              <a:gd name="connsiteY137" fmla="*/ 633554 h 6858000"/>
              <a:gd name="connsiteX138" fmla="*/ 2385777 w 12192000"/>
              <a:gd name="connsiteY138" fmla="*/ 636534 h 6858000"/>
              <a:gd name="connsiteX139" fmla="*/ 2443964 w 12192000"/>
              <a:gd name="connsiteY139" fmla="*/ 632967 h 6858000"/>
              <a:gd name="connsiteX140" fmla="*/ 2493280 w 12192000"/>
              <a:gd name="connsiteY140" fmla="*/ 622878 h 6858000"/>
              <a:gd name="connsiteX141" fmla="*/ 2504858 w 12192000"/>
              <a:gd name="connsiteY141" fmla="*/ 619312 h 6858000"/>
              <a:gd name="connsiteX142" fmla="*/ 2504858 w 12192000"/>
              <a:gd name="connsiteY142" fmla="*/ 542325 h 6858000"/>
              <a:gd name="connsiteX143" fmla="*/ 2461704 w 12192000"/>
              <a:gd name="connsiteY143" fmla="*/ 530814 h 6858000"/>
              <a:gd name="connsiteX144" fmla="*/ 2414871 w 12192000"/>
              <a:gd name="connsiteY144" fmla="*/ 525149 h 6858000"/>
              <a:gd name="connsiteX145" fmla="*/ 2414938 w 12192000"/>
              <a:gd name="connsiteY145" fmla="*/ 525059 h 6858000"/>
              <a:gd name="connsiteX146" fmla="*/ 2391804 w 12192000"/>
              <a:gd name="connsiteY146" fmla="*/ 523140 h 6858000"/>
              <a:gd name="connsiteX147" fmla="*/ 2368308 w 12192000"/>
              <a:gd name="connsiteY147" fmla="*/ 521222 h 6858000"/>
              <a:gd name="connsiteX148" fmla="*/ 2338967 w 12192000"/>
              <a:gd name="connsiteY148" fmla="*/ 517430 h 6858000"/>
              <a:gd name="connsiteX149" fmla="*/ 2311047 w 12192000"/>
              <a:gd name="connsiteY149" fmla="*/ 510478 h 6858000"/>
              <a:gd name="connsiteX150" fmla="*/ 2311047 w 12192000"/>
              <a:gd name="connsiteY150" fmla="*/ 487163 h 6858000"/>
              <a:gd name="connsiteX151" fmla="*/ 2350839 w 12192000"/>
              <a:gd name="connsiteY151" fmla="*/ 480392 h 6858000"/>
              <a:gd name="connsiteX152" fmla="*/ 2397469 w 12192000"/>
              <a:gd name="connsiteY152" fmla="*/ 477886 h 6858000"/>
              <a:gd name="connsiteX153" fmla="*/ 2451525 w 12192000"/>
              <a:gd name="connsiteY153" fmla="*/ 481137 h 6858000"/>
              <a:gd name="connsiteX154" fmla="*/ 2472312 w 12192000"/>
              <a:gd name="connsiteY154" fmla="*/ 484522 h 6858000"/>
              <a:gd name="connsiteX155" fmla="*/ 2499735 w 12192000"/>
              <a:gd name="connsiteY155" fmla="*/ 491022 h 6858000"/>
              <a:gd name="connsiteX156" fmla="*/ 2499735 w 12192000"/>
              <a:gd name="connsiteY156" fmla="*/ 457889 h 6858000"/>
              <a:gd name="connsiteX157" fmla="*/ 2472312 w 12192000"/>
              <a:gd name="connsiteY157" fmla="*/ 451547 h 6858000"/>
              <a:gd name="connsiteX158" fmla="*/ 2450171 w 12192000"/>
              <a:gd name="connsiteY158" fmla="*/ 448274 h 6858000"/>
              <a:gd name="connsiteX159" fmla="*/ 2397469 w 12192000"/>
              <a:gd name="connsiteY159" fmla="*/ 445295 h 6858000"/>
              <a:gd name="connsiteX160" fmla="*/ 2132922 w 12192000"/>
              <a:gd name="connsiteY160" fmla="*/ 445295 h 6858000"/>
              <a:gd name="connsiteX161" fmla="*/ 2080221 w 12192000"/>
              <a:gd name="connsiteY161" fmla="*/ 448275 h 6858000"/>
              <a:gd name="connsiteX162" fmla="*/ 2034629 w 12192000"/>
              <a:gd name="connsiteY162" fmla="*/ 456580 h 6858000"/>
              <a:gd name="connsiteX163" fmla="*/ 2034629 w 12192000"/>
              <a:gd name="connsiteY163" fmla="*/ 490143 h 6858000"/>
              <a:gd name="connsiteX164" fmla="*/ 2078731 w 12192000"/>
              <a:gd name="connsiteY164" fmla="*/ 481227 h 6858000"/>
              <a:gd name="connsiteX165" fmla="*/ 2132900 w 12192000"/>
              <a:gd name="connsiteY165" fmla="*/ 477955 h 6858000"/>
              <a:gd name="connsiteX166" fmla="*/ 2179395 w 12192000"/>
              <a:gd name="connsiteY166" fmla="*/ 480482 h 6858000"/>
              <a:gd name="connsiteX167" fmla="*/ 2219322 w 12192000"/>
              <a:gd name="connsiteY167" fmla="*/ 487254 h 6858000"/>
              <a:gd name="connsiteX168" fmla="*/ 2219322 w 12192000"/>
              <a:gd name="connsiteY168" fmla="*/ 524111 h 6858000"/>
              <a:gd name="connsiteX169" fmla="*/ 2132900 w 12192000"/>
              <a:gd name="connsiteY169" fmla="*/ 515489 h 6858000"/>
              <a:gd name="connsiteX170" fmla="*/ 2074556 w 12192000"/>
              <a:gd name="connsiteY170" fmla="*/ 519055 h 6858000"/>
              <a:gd name="connsiteX171" fmla="*/ 2025397 w 12192000"/>
              <a:gd name="connsiteY171" fmla="*/ 529144 h 6858000"/>
              <a:gd name="connsiteX172" fmla="*/ 2013819 w 12192000"/>
              <a:gd name="connsiteY172" fmla="*/ 532710 h 6858000"/>
              <a:gd name="connsiteX173" fmla="*/ 2013819 w 12192000"/>
              <a:gd name="connsiteY173" fmla="*/ 619290 h 6858000"/>
              <a:gd name="connsiteX174" fmla="*/ 2025397 w 12192000"/>
              <a:gd name="connsiteY174" fmla="*/ 622856 h 6858000"/>
              <a:gd name="connsiteX175" fmla="*/ 2074556 w 12192000"/>
              <a:gd name="connsiteY175" fmla="*/ 632945 h 6858000"/>
              <a:gd name="connsiteX176" fmla="*/ 2190951 w 12192000"/>
              <a:gd name="connsiteY176" fmla="*/ 632945 h 6858000"/>
              <a:gd name="connsiteX177" fmla="*/ 2240086 w 12192000"/>
              <a:gd name="connsiteY177" fmla="*/ 622856 h 6858000"/>
              <a:gd name="connsiteX178" fmla="*/ 2251710 w 12192000"/>
              <a:gd name="connsiteY178" fmla="*/ 619290 h 6858000"/>
              <a:gd name="connsiteX179" fmla="*/ 2251710 w 12192000"/>
              <a:gd name="connsiteY179" fmla="*/ 462539 h 6858000"/>
              <a:gd name="connsiteX180" fmla="*/ 2240086 w 12192000"/>
              <a:gd name="connsiteY180" fmla="*/ 458950 h 6858000"/>
              <a:gd name="connsiteX181" fmla="*/ 2190951 w 12192000"/>
              <a:gd name="connsiteY181" fmla="*/ 448861 h 6858000"/>
              <a:gd name="connsiteX182" fmla="*/ 2190973 w 12192000"/>
              <a:gd name="connsiteY182" fmla="*/ 448861 h 6858000"/>
              <a:gd name="connsiteX183" fmla="*/ 2132922 w 12192000"/>
              <a:gd name="connsiteY183" fmla="*/ 445295 h 6858000"/>
              <a:gd name="connsiteX184" fmla="*/ 874536 w 12192000"/>
              <a:gd name="connsiteY184" fmla="*/ 445295 h 6858000"/>
              <a:gd name="connsiteX185" fmla="*/ 821834 w 12192000"/>
              <a:gd name="connsiteY185" fmla="*/ 448320 h 6858000"/>
              <a:gd name="connsiteX186" fmla="*/ 776242 w 12192000"/>
              <a:gd name="connsiteY186" fmla="*/ 456626 h 6858000"/>
              <a:gd name="connsiteX187" fmla="*/ 776242 w 12192000"/>
              <a:gd name="connsiteY187" fmla="*/ 490188 h 6858000"/>
              <a:gd name="connsiteX188" fmla="*/ 820367 w 12192000"/>
              <a:gd name="connsiteY188" fmla="*/ 481272 h 6858000"/>
              <a:gd name="connsiteX189" fmla="*/ 874536 w 12192000"/>
              <a:gd name="connsiteY189" fmla="*/ 478000 h 6858000"/>
              <a:gd name="connsiteX190" fmla="*/ 920940 w 12192000"/>
              <a:gd name="connsiteY190" fmla="*/ 480482 h 6858000"/>
              <a:gd name="connsiteX191" fmla="*/ 960890 w 12192000"/>
              <a:gd name="connsiteY191" fmla="*/ 487254 h 6858000"/>
              <a:gd name="connsiteX192" fmla="*/ 960890 w 12192000"/>
              <a:gd name="connsiteY192" fmla="*/ 524111 h 6858000"/>
              <a:gd name="connsiteX193" fmla="*/ 874468 w 12192000"/>
              <a:gd name="connsiteY193" fmla="*/ 515489 h 6858000"/>
              <a:gd name="connsiteX194" fmla="*/ 816124 w 12192000"/>
              <a:gd name="connsiteY194" fmla="*/ 519055 h 6858000"/>
              <a:gd name="connsiteX195" fmla="*/ 766965 w 12192000"/>
              <a:gd name="connsiteY195" fmla="*/ 529144 h 6858000"/>
              <a:gd name="connsiteX196" fmla="*/ 755387 w 12192000"/>
              <a:gd name="connsiteY196" fmla="*/ 532710 h 6858000"/>
              <a:gd name="connsiteX197" fmla="*/ 755387 w 12192000"/>
              <a:gd name="connsiteY197" fmla="*/ 619290 h 6858000"/>
              <a:gd name="connsiteX198" fmla="*/ 766965 w 12192000"/>
              <a:gd name="connsiteY198" fmla="*/ 622856 h 6858000"/>
              <a:gd name="connsiteX199" fmla="*/ 816124 w 12192000"/>
              <a:gd name="connsiteY199" fmla="*/ 632945 h 6858000"/>
              <a:gd name="connsiteX200" fmla="*/ 932519 w 12192000"/>
              <a:gd name="connsiteY200" fmla="*/ 632945 h 6858000"/>
              <a:gd name="connsiteX201" fmla="*/ 981677 w 12192000"/>
              <a:gd name="connsiteY201" fmla="*/ 622856 h 6858000"/>
              <a:gd name="connsiteX202" fmla="*/ 993278 w 12192000"/>
              <a:gd name="connsiteY202" fmla="*/ 619290 h 6858000"/>
              <a:gd name="connsiteX203" fmla="*/ 993278 w 12192000"/>
              <a:gd name="connsiteY203" fmla="*/ 462539 h 6858000"/>
              <a:gd name="connsiteX204" fmla="*/ 981677 w 12192000"/>
              <a:gd name="connsiteY204" fmla="*/ 458950 h 6858000"/>
              <a:gd name="connsiteX205" fmla="*/ 932519 w 12192000"/>
              <a:gd name="connsiteY205" fmla="*/ 448861 h 6858000"/>
              <a:gd name="connsiteX206" fmla="*/ 932587 w 12192000"/>
              <a:gd name="connsiteY206" fmla="*/ 448861 h 6858000"/>
              <a:gd name="connsiteX207" fmla="*/ 874536 w 12192000"/>
              <a:gd name="connsiteY207" fmla="*/ 445295 h 6858000"/>
              <a:gd name="connsiteX208" fmla="*/ 0 w 12192000"/>
              <a:gd name="connsiteY208" fmla="*/ 0 h 6858000"/>
              <a:gd name="connsiteX209" fmla="*/ 12192000 w 12192000"/>
              <a:gd name="connsiteY209" fmla="*/ 0 h 6858000"/>
              <a:gd name="connsiteX210" fmla="*/ 12192000 w 12192000"/>
              <a:gd name="connsiteY210" fmla="*/ 6858000 h 6858000"/>
              <a:gd name="connsiteX211" fmla="*/ 0 w 12192000"/>
              <a:gd name="connsiteY2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2192000" h="6858000">
                <a:moveTo>
                  <a:pt x="2086134" y="550609"/>
                </a:moveTo>
                <a:cubicBezTo>
                  <a:pt x="2117123" y="547239"/>
                  <a:pt x="2148406" y="547239"/>
                  <a:pt x="2179395" y="550609"/>
                </a:cubicBezTo>
                <a:cubicBezTo>
                  <a:pt x="2192824" y="552091"/>
                  <a:pt x="2206163" y="554351"/>
                  <a:pt x="2219322" y="557380"/>
                </a:cubicBezTo>
                <a:lnTo>
                  <a:pt x="2219322" y="594530"/>
                </a:lnTo>
                <a:cubicBezTo>
                  <a:pt x="2206186" y="597740"/>
                  <a:pt x="2192847" y="600078"/>
                  <a:pt x="2179395" y="601527"/>
                </a:cubicBezTo>
                <a:cubicBezTo>
                  <a:pt x="2163957" y="603193"/>
                  <a:pt x="2148428" y="603947"/>
                  <a:pt x="2132900" y="603784"/>
                </a:cubicBezTo>
                <a:cubicBezTo>
                  <a:pt x="2116469" y="603671"/>
                  <a:pt x="2100873" y="602972"/>
                  <a:pt x="2086134" y="601392"/>
                </a:cubicBezTo>
                <a:cubicBezTo>
                  <a:pt x="2072682" y="600058"/>
                  <a:pt x="2059330" y="597794"/>
                  <a:pt x="2046185" y="594621"/>
                </a:cubicBezTo>
                <a:lnTo>
                  <a:pt x="2046185" y="557380"/>
                </a:lnTo>
                <a:cubicBezTo>
                  <a:pt x="2059359" y="554351"/>
                  <a:pt x="2072705" y="552091"/>
                  <a:pt x="2086134" y="550609"/>
                </a:cubicBezTo>
                <a:close/>
                <a:moveTo>
                  <a:pt x="827680" y="550609"/>
                </a:moveTo>
                <a:cubicBezTo>
                  <a:pt x="858675" y="547239"/>
                  <a:pt x="889944" y="547239"/>
                  <a:pt x="920940" y="550609"/>
                </a:cubicBezTo>
                <a:cubicBezTo>
                  <a:pt x="934376" y="552089"/>
                  <a:pt x="947715" y="554348"/>
                  <a:pt x="960890" y="557380"/>
                </a:cubicBezTo>
                <a:lnTo>
                  <a:pt x="960890" y="594530"/>
                </a:lnTo>
                <a:cubicBezTo>
                  <a:pt x="947743" y="597742"/>
                  <a:pt x="934397" y="600081"/>
                  <a:pt x="920940" y="601527"/>
                </a:cubicBezTo>
                <a:cubicBezTo>
                  <a:pt x="905507" y="603193"/>
                  <a:pt x="889990" y="603947"/>
                  <a:pt x="874468" y="603784"/>
                </a:cubicBezTo>
                <a:cubicBezTo>
                  <a:pt x="858037" y="603671"/>
                  <a:pt x="842463" y="602972"/>
                  <a:pt x="827680" y="601392"/>
                </a:cubicBezTo>
                <a:cubicBezTo>
                  <a:pt x="814237" y="600060"/>
                  <a:pt x="800904" y="597796"/>
                  <a:pt x="787775" y="594621"/>
                </a:cubicBezTo>
                <a:lnTo>
                  <a:pt x="787775" y="557380"/>
                </a:lnTo>
                <a:cubicBezTo>
                  <a:pt x="800934" y="554348"/>
                  <a:pt x="814257" y="552089"/>
                  <a:pt x="827680" y="550609"/>
                </a:cubicBezTo>
                <a:close/>
                <a:moveTo>
                  <a:pt x="1332487" y="513773"/>
                </a:moveTo>
                <a:cubicBezTo>
                  <a:pt x="1363483" y="510403"/>
                  <a:pt x="1394752" y="510403"/>
                  <a:pt x="1425748" y="513773"/>
                </a:cubicBezTo>
                <a:cubicBezTo>
                  <a:pt x="1439130" y="515274"/>
                  <a:pt x="1452415" y="517536"/>
                  <a:pt x="1465540" y="520544"/>
                </a:cubicBezTo>
                <a:lnTo>
                  <a:pt x="1465449" y="592273"/>
                </a:lnTo>
                <a:cubicBezTo>
                  <a:pt x="1452354" y="595426"/>
                  <a:pt x="1439060" y="597690"/>
                  <a:pt x="1425658" y="599044"/>
                </a:cubicBezTo>
                <a:cubicBezTo>
                  <a:pt x="1410199" y="600741"/>
                  <a:pt x="1394666" y="601660"/>
                  <a:pt x="1379118" y="601798"/>
                </a:cubicBezTo>
                <a:cubicBezTo>
                  <a:pt x="1363537" y="601883"/>
                  <a:pt x="1347966" y="601039"/>
                  <a:pt x="1332487" y="599270"/>
                </a:cubicBezTo>
                <a:cubicBezTo>
                  <a:pt x="1319087" y="597798"/>
                  <a:pt x="1305798" y="595469"/>
                  <a:pt x="1292696" y="592295"/>
                </a:cubicBezTo>
                <a:lnTo>
                  <a:pt x="1292696" y="520544"/>
                </a:lnTo>
                <a:cubicBezTo>
                  <a:pt x="1305821" y="517533"/>
                  <a:pt x="1319105" y="515272"/>
                  <a:pt x="1332487" y="513773"/>
                </a:cubicBezTo>
                <a:close/>
                <a:moveTo>
                  <a:pt x="1527338" y="460056"/>
                </a:moveTo>
                <a:lnTo>
                  <a:pt x="1527338" y="616875"/>
                </a:lnTo>
                <a:lnTo>
                  <a:pt x="1538916" y="620441"/>
                </a:lnTo>
                <a:cubicBezTo>
                  <a:pt x="1546229" y="622698"/>
                  <a:pt x="1553565" y="624549"/>
                  <a:pt x="1560900" y="626242"/>
                </a:cubicBezTo>
                <a:cubicBezTo>
                  <a:pt x="1568235" y="627935"/>
                  <a:pt x="1575796" y="629357"/>
                  <a:pt x="1583628" y="630553"/>
                </a:cubicBezTo>
                <a:cubicBezTo>
                  <a:pt x="1591460" y="631749"/>
                  <a:pt x="1599743" y="632629"/>
                  <a:pt x="1608456" y="633216"/>
                </a:cubicBezTo>
                <a:cubicBezTo>
                  <a:pt x="1617168" y="633803"/>
                  <a:pt x="1626805" y="634096"/>
                  <a:pt x="1637120" y="634096"/>
                </a:cubicBezTo>
                <a:cubicBezTo>
                  <a:pt x="1647435" y="634096"/>
                  <a:pt x="1656937" y="633803"/>
                  <a:pt x="1665762" y="633216"/>
                </a:cubicBezTo>
                <a:cubicBezTo>
                  <a:pt x="1674587" y="632629"/>
                  <a:pt x="1682893" y="631726"/>
                  <a:pt x="1690702" y="630553"/>
                </a:cubicBezTo>
                <a:cubicBezTo>
                  <a:pt x="1698511" y="629379"/>
                  <a:pt x="1706095" y="627935"/>
                  <a:pt x="1713430" y="626242"/>
                </a:cubicBezTo>
                <a:cubicBezTo>
                  <a:pt x="1720766" y="624549"/>
                  <a:pt x="1727966" y="622585"/>
                  <a:pt x="1735098" y="620441"/>
                </a:cubicBezTo>
                <a:lnTo>
                  <a:pt x="1746992" y="616875"/>
                </a:lnTo>
                <a:lnTo>
                  <a:pt x="1746992" y="460056"/>
                </a:lnTo>
                <a:lnTo>
                  <a:pt x="1714423" y="460056"/>
                </a:lnTo>
                <a:lnTo>
                  <a:pt x="1714423" y="592251"/>
                </a:lnTo>
                <a:cubicBezTo>
                  <a:pt x="1708487" y="593628"/>
                  <a:pt x="1702664" y="594914"/>
                  <a:pt x="1696909" y="596088"/>
                </a:cubicBezTo>
                <a:cubicBezTo>
                  <a:pt x="1691153" y="597261"/>
                  <a:pt x="1685217" y="598345"/>
                  <a:pt x="1679101" y="599067"/>
                </a:cubicBezTo>
                <a:cubicBezTo>
                  <a:pt x="1672984" y="599789"/>
                  <a:pt x="1666484" y="600466"/>
                  <a:pt x="1659645" y="600850"/>
                </a:cubicBezTo>
                <a:cubicBezTo>
                  <a:pt x="1652806" y="601234"/>
                  <a:pt x="1645358" y="601437"/>
                  <a:pt x="1637233" y="601437"/>
                </a:cubicBezTo>
                <a:cubicBezTo>
                  <a:pt x="1629108" y="601437"/>
                  <a:pt x="1621569" y="601256"/>
                  <a:pt x="1614662" y="600850"/>
                </a:cubicBezTo>
                <a:cubicBezTo>
                  <a:pt x="1607756" y="600444"/>
                  <a:pt x="1601120" y="599857"/>
                  <a:pt x="1595071" y="599067"/>
                </a:cubicBezTo>
                <a:cubicBezTo>
                  <a:pt x="1589023" y="598277"/>
                  <a:pt x="1583041" y="597307"/>
                  <a:pt x="1577399" y="596088"/>
                </a:cubicBezTo>
                <a:cubicBezTo>
                  <a:pt x="1571756" y="594869"/>
                  <a:pt x="1565978" y="593628"/>
                  <a:pt x="1560020" y="592251"/>
                </a:cubicBezTo>
                <a:lnTo>
                  <a:pt x="1560020" y="460056"/>
                </a:lnTo>
                <a:close/>
                <a:moveTo>
                  <a:pt x="548937" y="448861"/>
                </a:moveTo>
                <a:cubicBezTo>
                  <a:pt x="532246" y="450843"/>
                  <a:pt x="515749" y="454217"/>
                  <a:pt x="499620" y="458950"/>
                </a:cubicBezTo>
                <a:lnTo>
                  <a:pt x="488042" y="462539"/>
                </a:lnTo>
                <a:lnTo>
                  <a:pt x="488042" y="628679"/>
                </a:lnTo>
                <a:lnTo>
                  <a:pt x="520701" y="628679"/>
                </a:lnTo>
                <a:lnTo>
                  <a:pt x="520701" y="487163"/>
                </a:lnTo>
                <a:cubicBezTo>
                  <a:pt x="533832" y="484152"/>
                  <a:pt x="547126" y="481893"/>
                  <a:pt x="560515" y="480392"/>
                </a:cubicBezTo>
                <a:cubicBezTo>
                  <a:pt x="591504" y="477020"/>
                  <a:pt x="622766" y="477020"/>
                  <a:pt x="653753" y="480392"/>
                </a:cubicBezTo>
                <a:cubicBezTo>
                  <a:pt x="667135" y="481890"/>
                  <a:pt x="680420" y="484152"/>
                  <a:pt x="693545" y="487163"/>
                </a:cubicBezTo>
                <a:lnTo>
                  <a:pt x="693545" y="628679"/>
                </a:lnTo>
                <a:lnTo>
                  <a:pt x="726227" y="628679"/>
                </a:lnTo>
                <a:lnTo>
                  <a:pt x="726227" y="462539"/>
                </a:lnTo>
                <a:lnTo>
                  <a:pt x="714625" y="458950"/>
                </a:lnTo>
                <a:cubicBezTo>
                  <a:pt x="698506" y="454215"/>
                  <a:pt x="682016" y="450840"/>
                  <a:pt x="665332" y="448861"/>
                </a:cubicBezTo>
                <a:cubicBezTo>
                  <a:pt x="626680" y="444105"/>
                  <a:pt x="587588" y="444105"/>
                  <a:pt x="548937" y="448861"/>
                </a:cubicBezTo>
                <a:close/>
                <a:moveTo>
                  <a:pt x="1141340" y="445881"/>
                </a:moveTo>
                <a:lnTo>
                  <a:pt x="1141364" y="445882"/>
                </a:lnTo>
                <a:lnTo>
                  <a:pt x="1083311" y="449447"/>
                </a:lnTo>
                <a:cubicBezTo>
                  <a:pt x="1066679" y="451458"/>
                  <a:pt x="1050243" y="454857"/>
                  <a:pt x="1034176" y="459604"/>
                </a:cubicBezTo>
                <a:lnTo>
                  <a:pt x="1022507" y="463102"/>
                </a:lnTo>
                <a:lnTo>
                  <a:pt x="1022507" y="628679"/>
                </a:lnTo>
                <a:lnTo>
                  <a:pt x="1054895" y="628679"/>
                </a:lnTo>
                <a:lnTo>
                  <a:pt x="1054895" y="487772"/>
                </a:lnTo>
                <a:cubicBezTo>
                  <a:pt x="1068009" y="484741"/>
                  <a:pt x="1081287" y="482479"/>
                  <a:pt x="1094664" y="481001"/>
                </a:cubicBezTo>
                <a:cubicBezTo>
                  <a:pt x="1110154" y="479265"/>
                  <a:pt x="1125730" y="478421"/>
                  <a:pt x="1141317" y="478473"/>
                </a:cubicBezTo>
                <a:cubicBezTo>
                  <a:pt x="1159423" y="478398"/>
                  <a:pt x="1177518" y="479484"/>
                  <a:pt x="1195486" y="481723"/>
                </a:cubicBezTo>
                <a:cubicBezTo>
                  <a:pt x="1207308" y="483188"/>
                  <a:pt x="1219033" y="485343"/>
                  <a:pt x="1230605" y="488178"/>
                </a:cubicBezTo>
                <a:lnTo>
                  <a:pt x="1230605" y="455090"/>
                </a:lnTo>
                <a:cubicBezTo>
                  <a:pt x="1218530" y="452397"/>
                  <a:pt x="1206326" y="450319"/>
                  <a:pt x="1194041" y="448860"/>
                </a:cubicBezTo>
                <a:lnTo>
                  <a:pt x="1141364" y="445882"/>
                </a:lnTo>
                <a:lnTo>
                  <a:pt x="1141385" y="445881"/>
                </a:lnTo>
                <a:close/>
                <a:moveTo>
                  <a:pt x="1776356" y="445678"/>
                </a:moveTo>
                <a:lnTo>
                  <a:pt x="1776356" y="616874"/>
                </a:lnTo>
                <a:lnTo>
                  <a:pt x="1788205" y="620441"/>
                </a:lnTo>
                <a:cubicBezTo>
                  <a:pt x="1804271" y="625124"/>
                  <a:pt x="1820686" y="628505"/>
                  <a:pt x="1837296" y="630552"/>
                </a:cubicBezTo>
                <a:cubicBezTo>
                  <a:pt x="1875957" y="635308"/>
                  <a:pt x="1915053" y="635308"/>
                  <a:pt x="1953714" y="630552"/>
                </a:cubicBezTo>
                <a:cubicBezTo>
                  <a:pt x="1962042" y="629469"/>
                  <a:pt x="1974027" y="627121"/>
                  <a:pt x="1984657" y="624819"/>
                </a:cubicBezTo>
                <a:lnTo>
                  <a:pt x="1984657" y="591528"/>
                </a:lnTo>
                <a:lnTo>
                  <a:pt x="1981904" y="592250"/>
                </a:lnTo>
                <a:cubicBezTo>
                  <a:pt x="1968815" y="595406"/>
                  <a:pt x="1955530" y="597669"/>
                  <a:pt x="1942135" y="599021"/>
                </a:cubicBezTo>
                <a:lnTo>
                  <a:pt x="1942067" y="599067"/>
                </a:lnTo>
                <a:cubicBezTo>
                  <a:pt x="1926573" y="600768"/>
                  <a:pt x="1911001" y="601680"/>
                  <a:pt x="1895414" y="601798"/>
                </a:cubicBezTo>
                <a:cubicBezTo>
                  <a:pt x="1879843" y="601901"/>
                  <a:pt x="1864279" y="601064"/>
                  <a:pt x="1848807" y="599292"/>
                </a:cubicBezTo>
                <a:cubicBezTo>
                  <a:pt x="1835407" y="597821"/>
                  <a:pt x="1822117" y="595491"/>
                  <a:pt x="1809015" y="592318"/>
                </a:cubicBezTo>
                <a:lnTo>
                  <a:pt x="1809015" y="516211"/>
                </a:lnTo>
                <a:cubicBezTo>
                  <a:pt x="1822140" y="513200"/>
                  <a:pt x="1835425" y="510938"/>
                  <a:pt x="1848807" y="509440"/>
                </a:cubicBezTo>
                <a:cubicBezTo>
                  <a:pt x="1879805" y="506099"/>
                  <a:pt x="1911069" y="506099"/>
                  <a:pt x="1942067" y="509440"/>
                </a:cubicBezTo>
                <a:cubicBezTo>
                  <a:pt x="1953036" y="510733"/>
                  <a:pt x="1963231" y="512306"/>
                  <a:pt x="1972650" y="514157"/>
                </a:cubicBezTo>
                <a:lnTo>
                  <a:pt x="1972650" y="481001"/>
                </a:lnTo>
                <a:cubicBezTo>
                  <a:pt x="1966533" y="479805"/>
                  <a:pt x="1960214" y="478744"/>
                  <a:pt x="1953646" y="477909"/>
                </a:cubicBezTo>
                <a:cubicBezTo>
                  <a:pt x="1934341" y="475376"/>
                  <a:pt x="1914883" y="474185"/>
                  <a:pt x="1895414" y="474343"/>
                </a:cubicBezTo>
                <a:cubicBezTo>
                  <a:pt x="1866402" y="474368"/>
                  <a:pt x="1837463" y="477247"/>
                  <a:pt x="1809015" y="482942"/>
                </a:cubicBezTo>
                <a:lnTo>
                  <a:pt x="1809015" y="445678"/>
                </a:lnTo>
                <a:close/>
                <a:moveTo>
                  <a:pt x="1259924" y="445678"/>
                </a:moveTo>
                <a:lnTo>
                  <a:pt x="1259924" y="616897"/>
                </a:lnTo>
                <a:lnTo>
                  <a:pt x="1271818" y="620441"/>
                </a:lnTo>
                <a:cubicBezTo>
                  <a:pt x="1287850" y="625135"/>
                  <a:pt x="1304238" y="628516"/>
                  <a:pt x="1320819" y="630552"/>
                </a:cubicBezTo>
                <a:cubicBezTo>
                  <a:pt x="1359473" y="635276"/>
                  <a:pt x="1398560" y="635276"/>
                  <a:pt x="1437214" y="630552"/>
                </a:cubicBezTo>
                <a:cubicBezTo>
                  <a:pt x="1453907" y="628575"/>
                  <a:pt x="1470406" y="625192"/>
                  <a:pt x="1486530" y="620441"/>
                </a:cubicBezTo>
                <a:lnTo>
                  <a:pt x="1498108" y="616897"/>
                </a:lnTo>
                <a:lnTo>
                  <a:pt x="1498108" y="495717"/>
                </a:lnTo>
                <a:lnTo>
                  <a:pt x="1486530" y="492467"/>
                </a:lnTo>
                <a:cubicBezTo>
                  <a:pt x="1470363" y="487847"/>
                  <a:pt x="1453880" y="484407"/>
                  <a:pt x="1437214" y="482175"/>
                </a:cubicBezTo>
                <a:cubicBezTo>
                  <a:pt x="1417952" y="479663"/>
                  <a:pt x="1398542" y="478462"/>
                  <a:pt x="1379118" y="478586"/>
                </a:cubicBezTo>
                <a:cubicBezTo>
                  <a:pt x="1350097" y="478618"/>
                  <a:pt x="1321150" y="481507"/>
                  <a:pt x="1292696" y="487208"/>
                </a:cubicBezTo>
                <a:lnTo>
                  <a:pt x="1292696" y="445678"/>
                </a:lnTo>
                <a:close/>
                <a:moveTo>
                  <a:pt x="2397469" y="445295"/>
                </a:moveTo>
                <a:cubicBezTo>
                  <a:pt x="2378013" y="445229"/>
                  <a:pt x="2358557" y="446419"/>
                  <a:pt x="2339260" y="448861"/>
                </a:cubicBezTo>
                <a:cubicBezTo>
                  <a:pt x="2329261" y="450170"/>
                  <a:pt x="2319894" y="451976"/>
                  <a:pt x="2311047" y="453984"/>
                </a:cubicBezTo>
                <a:cubicBezTo>
                  <a:pt x="2303779" y="455655"/>
                  <a:pt x="2296850" y="457438"/>
                  <a:pt x="2290260" y="459243"/>
                </a:cubicBezTo>
                <a:lnTo>
                  <a:pt x="2278388" y="462539"/>
                </a:lnTo>
                <a:lnTo>
                  <a:pt x="2278388" y="534764"/>
                </a:lnTo>
                <a:cubicBezTo>
                  <a:pt x="2291975" y="539452"/>
                  <a:pt x="2305878" y="543221"/>
                  <a:pt x="2319985" y="546049"/>
                </a:cubicBezTo>
                <a:cubicBezTo>
                  <a:pt x="2335942" y="549513"/>
                  <a:pt x="2352102" y="552059"/>
                  <a:pt x="2368353" y="553678"/>
                </a:cubicBezTo>
                <a:lnTo>
                  <a:pt x="2391668" y="555709"/>
                </a:lnTo>
                <a:lnTo>
                  <a:pt x="2414983" y="557718"/>
                </a:lnTo>
                <a:cubicBezTo>
                  <a:pt x="2432836" y="558824"/>
                  <a:pt x="2457867" y="562638"/>
                  <a:pt x="2472312" y="566926"/>
                </a:cubicBezTo>
                <a:lnTo>
                  <a:pt x="2472312" y="594575"/>
                </a:lnTo>
                <a:cubicBezTo>
                  <a:pt x="2459176" y="597584"/>
                  <a:pt x="2445882" y="599845"/>
                  <a:pt x="2432498" y="601346"/>
                </a:cubicBezTo>
                <a:cubicBezTo>
                  <a:pt x="2417015" y="603071"/>
                  <a:pt x="2401464" y="603915"/>
                  <a:pt x="2385890" y="603874"/>
                </a:cubicBezTo>
                <a:cubicBezTo>
                  <a:pt x="2367789" y="603942"/>
                  <a:pt x="2349687" y="602850"/>
                  <a:pt x="2331722" y="600602"/>
                </a:cubicBezTo>
                <a:cubicBezTo>
                  <a:pt x="2314681" y="598153"/>
                  <a:pt x="2297934" y="594040"/>
                  <a:pt x="2281706" y="588323"/>
                </a:cubicBezTo>
                <a:lnTo>
                  <a:pt x="2281706" y="622766"/>
                </a:lnTo>
                <a:cubicBezTo>
                  <a:pt x="2295248" y="627641"/>
                  <a:pt x="2316757" y="631568"/>
                  <a:pt x="2333211" y="633554"/>
                </a:cubicBezTo>
                <a:cubicBezTo>
                  <a:pt x="2350658" y="635599"/>
                  <a:pt x="2368218" y="636594"/>
                  <a:pt x="2385777" y="636534"/>
                </a:cubicBezTo>
                <a:cubicBezTo>
                  <a:pt x="2405233" y="636601"/>
                  <a:pt x="2424666" y="635409"/>
                  <a:pt x="2443964" y="632967"/>
                </a:cubicBezTo>
                <a:cubicBezTo>
                  <a:pt x="2460666" y="630986"/>
                  <a:pt x="2477142" y="627611"/>
                  <a:pt x="2493280" y="622878"/>
                </a:cubicBezTo>
                <a:lnTo>
                  <a:pt x="2504858" y="619312"/>
                </a:lnTo>
                <a:lnTo>
                  <a:pt x="2504858" y="542325"/>
                </a:lnTo>
                <a:cubicBezTo>
                  <a:pt x="2495830" y="538194"/>
                  <a:pt x="2482604" y="534245"/>
                  <a:pt x="2461704" y="530814"/>
                </a:cubicBezTo>
                <a:cubicBezTo>
                  <a:pt x="2446853" y="528376"/>
                  <a:pt x="2430106" y="526300"/>
                  <a:pt x="2414871" y="525149"/>
                </a:cubicBezTo>
                <a:lnTo>
                  <a:pt x="2414938" y="525059"/>
                </a:lnTo>
                <a:lnTo>
                  <a:pt x="2391804" y="523140"/>
                </a:lnTo>
                <a:lnTo>
                  <a:pt x="2368308" y="521222"/>
                </a:lnTo>
                <a:cubicBezTo>
                  <a:pt x="2358535" y="520319"/>
                  <a:pt x="2348559" y="519100"/>
                  <a:pt x="2338967" y="517430"/>
                </a:cubicBezTo>
                <a:cubicBezTo>
                  <a:pt x="2329509" y="515789"/>
                  <a:pt x="2320165" y="513464"/>
                  <a:pt x="2311047" y="510478"/>
                </a:cubicBezTo>
                <a:lnTo>
                  <a:pt x="2311047" y="487163"/>
                </a:lnTo>
                <a:cubicBezTo>
                  <a:pt x="2324160" y="484150"/>
                  <a:pt x="2337454" y="481890"/>
                  <a:pt x="2350839" y="480392"/>
                </a:cubicBezTo>
                <a:cubicBezTo>
                  <a:pt x="2366322" y="478676"/>
                  <a:pt x="2381895" y="477839"/>
                  <a:pt x="2397469" y="477886"/>
                </a:cubicBezTo>
                <a:cubicBezTo>
                  <a:pt x="2415548" y="477819"/>
                  <a:pt x="2433604" y="478904"/>
                  <a:pt x="2451525" y="481137"/>
                </a:cubicBezTo>
                <a:cubicBezTo>
                  <a:pt x="2458883" y="482085"/>
                  <a:pt x="2465767" y="483236"/>
                  <a:pt x="2472312" y="484522"/>
                </a:cubicBezTo>
                <a:cubicBezTo>
                  <a:pt x="2480708" y="486192"/>
                  <a:pt x="2492625" y="488788"/>
                  <a:pt x="2499735" y="491022"/>
                </a:cubicBezTo>
                <a:lnTo>
                  <a:pt x="2499735" y="457889"/>
                </a:lnTo>
                <a:cubicBezTo>
                  <a:pt x="2492400" y="455993"/>
                  <a:pt x="2480415" y="453014"/>
                  <a:pt x="2472312" y="451547"/>
                </a:cubicBezTo>
                <a:cubicBezTo>
                  <a:pt x="2465247" y="450283"/>
                  <a:pt x="2457867" y="449177"/>
                  <a:pt x="2450171" y="448274"/>
                </a:cubicBezTo>
                <a:cubicBezTo>
                  <a:pt x="2432679" y="446234"/>
                  <a:pt x="2415074" y="445238"/>
                  <a:pt x="2397469" y="445295"/>
                </a:cubicBezTo>
                <a:close/>
                <a:moveTo>
                  <a:pt x="2132922" y="445295"/>
                </a:moveTo>
                <a:cubicBezTo>
                  <a:pt x="2115318" y="445239"/>
                  <a:pt x="2097713" y="446234"/>
                  <a:pt x="2080221" y="448275"/>
                </a:cubicBezTo>
                <a:cubicBezTo>
                  <a:pt x="2064850" y="450037"/>
                  <a:pt x="2049627" y="452811"/>
                  <a:pt x="2034629" y="456580"/>
                </a:cubicBezTo>
                <a:lnTo>
                  <a:pt x="2034629" y="490143"/>
                </a:lnTo>
                <a:cubicBezTo>
                  <a:pt x="2049062" y="485981"/>
                  <a:pt x="2063812" y="482999"/>
                  <a:pt x="2078731" y="481227"/>
                </a:cubicBezTo>
                <a:cubicBezTo>
                  <a:pt x="2096697" y="478991"/>
                  <a:pt x="2114798" y="477896"/>
                  <a:pt x="2132900" y="477955"/>
                </a:cubicBezTo>
                <a:cubicBezTo>
                  <a:pt x="2148428" y="477912"/>
                  <a:pt x="2163957" y="478756"/>
                  <a:pt x="2179395" y="480482"/>
                </a:cubicBezTo>
                <a:cubicBezTo>
                  <a:pt x="2192824" y="481974"/>
                  <a:pt x="2206163" y="484236"/>
                  <a:pt x="2219322" y="487254"/>
                </a:cubicBezTo>
                <a:lnTo>
                  <a:pt x="2219322" y="524111"/>
                </a:lnTo>
                <a:cubicBezTo>
                  <a:pt x="2190906" y="518096"/>
                  <a:pt x="2161925" y="515207"/>
                  <a:pt x="2132900" y="515489"/>
                </a:cubicBezTo>
                <a:cubicBezTo>
                  <a:pt x="2113399" y="515412"/>
                  <a:pt x="2093898" y="516604"/>
                  <a:pt x="2074556" y="519055"/>
                </a:cubicBezTo>
                <a:cubicBezTo>
                  <a:pt x="2057930" y="521120"/>
                  <a:pt x="2041492" y="524492"/>
                  <a:pt x="2025397" y="529144"/>
                </a:cubicBezTo>
                <a:lnTo>
                  <a:pt x="2013819" y="532710"/>
                </a:lnTo>
                <a:lnTo>
                  <a:pt x="2013819" y="619290"/>
                </a:lnTo>
                <a:lnTo>
                  <a:pt x="2025397" y="622856"/>
                </a:lnTo>
                <a:cubicBezTo>
                  <a:pt x="2041476" y="627576"/>
                  <a:pt x="2057919" y="630950"/>
                  <a:pt x="2074556" y="632945"/>
                </a:cubicBezTo>
                <a:cubicBezTo>
                  <a:pt x="2113219" y="637701"/>
                  <a:pt x="2152288" y="637701"/>
                  <a:pt x="2190951" y="632945"/>
                </a:cubicBezTo>
                <a:cubicBezTo>
                  <a:pt x="2207585" y="630954"/>
                  <a:pt x="2224016" y="627580"/>
                  <a:pt x="2240086" y="622856"/>
                </a:cubicBezTo>
                <a:lnTo>
                  <a:pt x="2251710" y="619290"/>
                </a:lnTo>
                <a:lnTo>
                  <a:pt x="2251710" y="462539"/>
                </a:lnTo>
                <a:lnTo>
                  <a:pt x="2240086" y="458950"/>
                </a:lnTo>
                <a:cubicBezTo>
                  <a:pt x="2224016" y="454226"/>
                  <a:pt x="2207585" y="450850"/>
                  <a:pt x="2190951" y="448861"/>
                </a:cubicBezTo>
                <a:lnTo>
                  <a:pt x="2190973" y="448861"/>
                </a:lnTo>
                <a:cubicBezTo>
                  <a:pt x="2171721" y="446415"/>
                  <a:pt x="2152333" y="445225"/>
                  <a:pt x="2132922" y="445295"/>
                </a:cubicBezTo>
                <a:close/>
                <a:moveTo>
                  <a:pt x="874536" y="445295"/>
                </a:moveTo>
                <a:cubicBezTo>
                  <a:pt x="856924" y="445252"/>
                  <a:pt x="839326" y="446263"/>
                  <a:pt x="821834" y="448320"/>
                </a:cubicBezTo>
                <a:cubicBezTo>
                  <a:pt x="806470" y="450082"/>
                  <a:pt x="791240" y="452856"/>
                  <a:pt x="776242" y="456626"/>
                </a:cubicBezTo>
                <a:lnTo>
                  <a:pt x="776242" y="490188"/>
                </a:lnTo>
                <a:cubicBezTo>
                  <a:pt x="790685" y="486023"/>
                  <a:pt x="805441" y="483042"/>
                  <a:pt x="820367" y="481272"/>
                </a:cubicBezTo>
                <a:cubicBezTo>
                  <a:pt x="838335" y="479033"/>
                  <a:pt x="856427" y="477939"/>
                  <a:pt x="874536" y="478000"/>
                </a:cubicBezTo>
                <a:cubicBezTo>
                  <a:pt x="890039" y="477943"/>
                  <a:pt x="905531" y="478772"/>
                  <a:pt x="920940" y="480482"/>
                </a:cubicBezTo>
                <a:cubicBezTo>
                  <a:pt x="934376" y="481974"/>
                  <a:pt x="947713" y="484234"/>
                  <a:pt x="960890" y="487254"/>
                </a:cubicBezTo>
                <a:lnTo>
                  <a:pt x="960890" y="524111"/>
                </a:lnTo>
                <a:cubicBezTo>
                  <a:pt x="932483" y="518096"/>
                  <a:pt x="903502" y="515207"/>
                  <a:pt x="874468" y="515489"/>
                </a:cubicBezTo>
                <a:cubicBezTo>
                  <a:pt x="854963" y="515415"/>
                  <a:pt x="835473" y="516604"/>
                  <a:pt x="816124" y="519055"/>
                </a:cubicBezTo>
                <a:cubicBezTo>
                  <a:pt x="799498" y="521118"/>
                  <a:pt x="783060" y="524490"/>
                  <a:pt x="766965" y="529144"/>
                </a:cubicBezTo>
                <a:lnTo>
                  <a:pt x="755387" y="532710"/>
                </a:lnTo>
                <a:lnTo>
                  <a:pt x="755387" y="619290"/>
                </a:lnTo>
                <a:lnTo>
                  <a:pt x="766965" y="622856"/>
                </a:lnTo>
                <a:cubicBezTo>
                  <a:pt x="783044" y="627576"/>
                  <a:pt x="799487" y="630950"/>
                  <a:pt x="816124" y="632945"/>
                </a:cubicBezTo>
                <a:cubicBezTo>
                  <a:pt x="854775" y="637701"/>
                  <a:pt x="893867" y="637701"/>
                  <a:pt x="932519" y="632945"/>
                </a:cubicBezTo>
                <a:cubicBezTo>
                  <a:pt x="949158" y="630957"/>
                  <a:pt x="965600" y="627582"/>
                  <a:pt x="981677" y="622856"/>
                </a:cubicBezTo>
                <a:lnTo>
                  <a:pt x="993278" y="619290"/>
                </a:lnTo>
                <a:lnTo>
                  <a:pt x="993278" y="462539"/>
                </a:lnTo>
                <a:lnTo>
                  <a:pt x="981677" y="458950"/>
                </a:lnTo>
                <a:cubicBezTo>
                  <a:pt x="965600" y="454224"/>
                  <a:pt x="949158" y="450850"/>
                  <a:pt x="932519" y="448861"/>
                </a:cubicBezTo>
                <a:lnTo>
                  <a:pt x="932587" y="448861"/>
                </a:lnTo>
                <a:cubicBezTo>
                  <a:pt x="913334" y="446417"/>
                  <a:pt x="893944" y="445225"/>
                  <a:pt x="874536" y="445295"/>
                </a:cubicBezTo>
                <a:close/>
                <a:moveTo>
                  <a:pt x="0" y="0"/>
                </a:moveTo>
                <a:lnTo>
                  <a:pt x="12192000" y="0"/>
                </a:lnTo>
                <a:lnTo>
                  <a:pt x="12192000" y="6858000"/>
                </a:lnTo>
                <a:lnTo>
                  <a:pt x="0" y="6858000"/>
                </a:lnTo>
                <a:close/>
              </a:path>
            </a:pathLst>
          </a:custGeom>
          <a:noFill/>
          <a:ln w="2248" cap="flat">
            <a:noFill/>
            <a:prstDash val="solid"/>
            <a:miter/>
          </a:ln>
        </p:spPr>
        <p:txBody>
          <a:bodyPr rtlCol="0" anchor="ctr"/>
          <a:lstStyle/>
          <a:p>
            <a:endParaRPr lang="lt-LT"/>
          </a:p>
        </p:txBody>
      </p:sp>
      <p:grpSp>
        <p:nvGrpSpPr>
          <p:cNvPr id="116" name="Group 115">
            <a:extLst>
              <a:ext uri="{FF2B5EF4-FFF2-40B4-BE49-F238E27FC236}">
                <a16:creationId xmlns:a16="http://schemas.microsoft.com/office/drawing/2014/main" id="{C2AD8214-F962-A26C-D5DD-BA2774DFE7E0}"/>
              </a:ext>
            </a:extLst>
          </p:cNvPr>
          <p:cNvGrpSpPr/>
          <p:nvPr userDrawn="1"/>
        </p:nvGrpSpPr>
        <p:grpSpPr>
          <a:xfrm>
            <a:off x="488345" y="445650"/>
            <a:ext cx="2016816" cy="191243"/>
            <a:chOff x="488345" y="445650"/>
            <a:chExt cx="2016816" cy="191243"/>
          </a:xfrm>
        </p:grpSpPr>
        <p:sp>
          <p:nvSpPr>
            <p:cNvPr id="117" name="Freeform: Shape 116">
              <a:extLst>
                <a:ext uri="{FF2B5EF4-FFF2-40B4-BE49-F238E27FC236}">
                  <a16:creationId xmlns:a16="http://schemas.microsoft.com/office/drawing/2014/main" id="{E5A44AB6-4790-711E-10EF-68AAB66A6C43}"/>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solidFill>
              <a:srgbClr val="000000"/>
            </a:solidFill>
            <a:ln w="2248" cap="flat">
              <a:noFill/>
              <a:prstDash val="solid"/>
              <a:miter/>
            </a:ln>
          </p:spPr>
          <p:txBody>
            <a:bodyPr rtlCol="0" anchor="ctr"/>
            <a:lstStyle/>
            <a:p>
              <a:endParaRPr lang="lt-LT"/>
            </a:p>
          </p:txBody>
        </p:sp>
        <p:sp>
          <p:nvSpPr>
            <p:cNvPr id="118" name="Freeform: Shape 117">
              <a:extLst>
                <a:ext uri="{FF2B5EF4-FFF2-40B4-BE49-F238E27FC236}">
                  <a16:creationId xmlns:a16="http://schemas.microsoft.com/office/drawing/2014/main" id="{A73F2665-AC5B-F2C4-2841-30337427E33E}"/>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solidFill>
              <a:srgbClr val="000000"/>
            </a:solidFill>
            <a:ln w="2248" cap="flat">
              <a:noFill/>
              <a:prstDash val="solid"/>
              <a:miter/>
            </a:ln>
          </p:spPr>
          <p:txBody>
            <a:bodyPr rtlCol="0" anchor="ctr"/>
            <a:lstStyle/>
            <a:p>
              <a:endParaRPr lang="lt-LT"/>
            </a:p>
          </p:txBody>
        </p:sp>
        <p:sp>
          <p:nvSpPr>
            <p:cNvPr id="119" name="Freeform: Shape 118">
              <a:extLst>
                <a:ext uri="{FF2B5EF4-FFF2-40B4-BE49-F238E27FC236}">
                  <a16:creationId xmlns:a16="http://schemas.microsoft.com/office/drawing/2014/main" id="{3066AA76-9FA3-2335-DE13-97DEA1FBEA49}"/>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solidFill>
              <a:srgbClr val="000000"/>
            </a:solidFill>
            <a:ln w="2248" cap="flat">
              <a:noFill/>
              <a:prstDash val="solid"/>
              <a:miter/>
            </a:ln>
          </p:spPr>
          <p:txBody>
            <a:bodyPr rtlCol="0" anchor="ctr"/>
            <a:lstStyle/>
            <a:p>
              <a:endParaRPr lang="lt-LT"/>
            </a:p>
          </p:txBody>
        </p:sp>
        <p:sp>
          <p:nvSpPr>
            <p:cNvPr id="120" name="Freeform: Shape 119">
              <a:extLst>
                <a:ext uri="{FF2B5EF4-FFF2-40B4-BE49-F238E27FC236}">
                  <a16:creationId xmlns:a16="http://schemas.microsoft.com/office/drawing/2014/main" id="{579D8CA5-47AE-05E3-FCA8-838D48839C0F}"/>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solidFill>
              <a:srgbClr val="000000"/>
            </a:solidFill>
            <a:ln w="2248" cap="flat">
              <a:noFill/>
              <a:prstDash val="solid"/>
              <a:miter/>
            </a:ln>
          </p:spPr>
          <p:txBody>
            <a:bodyPr rtlCol="0" anchor="ctr"/>
            <a:lstStyle/>
            <a:p>
              <a:endParaRPr lang="lt-LT"/>
            </a:p>
          </p:txBody>
        </p:sp>
        <p:sp>
          <p:nvSpPr>
            <p:cNvPr id="121" name="Freeform: Shape 120">
              <a:extLst>
                <a:ext uri="{FF2B5EF4-FFF2-40B4-BE49-F238E27FC236}">
                  <a16:creationId xmlns:a16="http://schemas.microsoft.com/office/drawing/2014/main" id="{D9D11373-4610-400C-08A3-C30B318498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solidFill>
              <a:srgbClr val="000000"/>
            </a:solidFill>
            <a:ln w="2248" cap="flat">
              <a:noFill/>
              <a:prstDash val="solid"/>
              <a:miter/>
            </a:ln>
          </p:spPr>
          <p:txBody>
            <a:bodyPr rtlCol="0" anchor="ctr"/>
            <a:lstStyle/>
            <a:p>
              <a:endParaRPr lang="lt-LT"/>
            </a:p>
          </p:txBody>
        </p:sp>
        <p:sp>
          <p:nvSpPr>
            <p:cNvPr id="122" name="Freeform: Shape 121">
              <a:extLst>
                <a:ext uri="{FF2B5EF4-FFF2-40B4-BE49-F238E27FC236}">
                  <a16:creationId xmlns:a16="http://schemas.microsoft.com/office/drawing/2014/main" id="{6BF03460-83E6-60D4-1BED-17E055B14199}"/>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solidFill>
              <a:srgbClr val="000000"/>
            </a:solidFill>
            <a:ln w="2248" cap="flat">
              <a:noFill/>
              <a:prstDash val="solid"/>
              <a:miter/>
            </a:ln>
          </p:spPr>
          <p:txBody>
            <a:bodyPr rtlCol="0" anchor="ctr"/>
            <a:lstStyle/>
            <a:p>
              <a:endParaRPr lang="lt-LT"/>
            </a:p>
          </p:txBody>
        </p:sp>
        <p:sp>
          <p:nvSpPr>
            <p:cNvPr id="123" name="Freeform: Shape 122">
              <a:extLst>
                <a:ext uri="{FF2B5EF4-FFF2-40B4-BE49-F238E27FC236}">
                  <a16:creationId xmlns:a16="http://schemas.microsoft.com/office/drawing/2014/main" id="{6CBA56DE-7C5A-AED5-C246-5D9470A47C31}"/>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solidFill>
              <a:srgbClr val="000000"/>
            </a:solidFill>
            <a:ln w="2248" cap="flat">
              <a:noFill/>
              <a:prstDash val="solid"/>
              <a:miter/>
            </a:ln>
          </p:spPr>
          <p:txBody>
            <a:bodyPr rtlCol="0" anchor="ctr"/>
            <a:lstStyle/>
            <a:p>
              <a:endParaRPr lang="lt-LT"/>
            </a:p>
          </p:txBody>
        </p:sp>
        <p:sp>
          <p:nvSpPr>
            <p:cNvPr id="124" name="Freeform: Shape 123">
              <a:extLst>
                <a:ext uri="{FF2B5EF4-FFF2-40B4-BE49-F238E27FC236}">
                  <a16:creationId xmlns:a16="http://schemas.microsoft.com/office/drawing/2014/main" id="{5E59CEB0-3A88-EBD5-4636-12C878D3106A}"/>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solidFill>
              <a:srgbClr val="000000"/>
            </a:solid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3731103255"/>
      </p:ext>
    </p:extLst>
  </p:cSld>
  <p:clrMapOvr>
    <a:masterClrMapping/>
  </p:clrMapOvr>
  <p:extLst>
    <p:ext uri="{DCECCB84-F9BA-43D5-87BE-67443E8EF086}">
      <p15:sldGuideLst xmlns:p15="http://schemas.microsoft.com/office/powerpoint/2012/main">
        <p15:guide id="3" orient="horz" pos="2160">
          <p15:clr>
            <a:srgbClr val="FBAE40"/>
          </p15:clr>
        </p15:guide>
        <p15:guide id="4" pos="30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ulinė be vizualizacij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625F6C-2AB0-CB67-38DC-8AD463EA40A0}"/>
              </a:ext>
            </a:extLst>
          </p:cNvPr>
          <p:cNvSpPr/>
          <p:nvPr userDrawn="1"/>
        </p:nvSpPr>
        <p:spPr>
          <a:xfrm>
            <a:off x="0" y="0"/>
            <a:ext cx="12192000" cy="6849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8" name="Text Placeholder 7"/>
          <p:cNvSpPr>
            <a:spLocks noGrp="1"/>
          </p:cNvSpPr>
          <p:nvPr>
            <p:ph type="body" sz="quarter" idx="13"/>
          </p:nvPr>
        </p:nvSpPr>
        <p:spPr>
          <a:xfrm>
            <a:off x="479425" y="2353632"/>
            <a:ext cx="7683212" cy="1038226"/>
          </a:xfrm>
        </p:spPr>
        <p:txBody>
          <a:bodyPr lIns="0" rIns="0" anchor="t" anchorCtr="0">
            <a:normAutofit/>
          </a:bodyPr>
          <a:lstStyle>
            <a:lvl1pPr marL="0" indent="0">
              <a:spcBef>
                <a:spcPts val="0"/>
              </a:spcBef>
              <a:buNone/>
              <a:defRPr sz="6000" spc="0" baseline="0"/>
            </a:lvl1pPr>
          </a:lstStyle>
          <a:p>
            <a:pPr lvl="0"/>
            <a:endParaRPr lang="lt-LT" dirty="0"/>
          </a:p>
        </p:txBody>
      </p:sp>
      <p:sp>
        <p:nvSpPr>
          <p:cNvPr id="12" name="Text Placeholder 7"/>
          <p:cNvSpPr>
            <a:spLocks noGrp="1"/>
          </p:cNvSpPr>
          <p:nvPr>
            <p:ph type="body" sz="quarter" idx="14"/>
          </p:nvPr>
        </p:nvSpPr>
        <p:spPr>
          <a:xfrm>
            <a:off x="479425" y="3466143"/>
            <a:ext cx="7683212" cy="702936"/>
          </a:xfrm>
        </p:spPr>
        <p:txBody>
          <a:bodyPr lIns="0" rIns="0">
            <a:noAutofit/>
          </a:bodyPr>
          <a:lstStyle>
            <a:lvl1pPr marL="0" indent="0">
              <a:lnSpc>
                <a:spcPct val="100000"/>
              </a:lnSpc>
              <a:spcBef>
                <a:spcPts val="0"/>
              </a:spcBef>
              <a:buNone/>
              <a:defRPr sz="3200" spc="0" baseline="0"/>
            </a:lvl1pPr>
          </a:lstStyle>
          <a:p>
            <a:pPr lvl="0"/>
            <a:endParaRPr lang="lt-LT" dirty="0"/>
          </a:p>
        </p:txBody>
      </p:sp>
      <p:sp>
        <p:nvSpPr>
          <p:cNvPr id="9" name="Graphic 8">
            <a:extLst>
              <a:ext uri="{FF2B5EF4-FFF2-40B4-BE49-F238E27FC236}">
                <a16:creationId xmlns:a16="http://schemas.microsoft.com/office/drawing/2014/main" id="{ACBA21ED-441F-9374-3F27-D3E478887C81}"/>
              </a:ext>
            </a:extLst>
          </p:cNvPr>
          <p:cNvSpPr/>
          <p:nvPr userDrawn="1"/>
        </p:nvSpPr>
        <p:spPr>
          <a:xfrm>
            <a:off x="5315579" y="0"/>
            <a:ext cx="6876421" cy="6876421"/>
          </a:xfrm>
          <a:custGeom>
            <a:avLst/>
            <a:gdLst>
              <a:gd name="connsiteX0" fmla="*/ 6879133 w 6876421"/>
              <a:gd name="connsiteY0" fmla="*/ 6874500 h 6876421"/>
              <a:gd name="connsiteX1" fmla="*/ 6879133 w 6876421"/>
              <a:gd name="connsiteY1" fmla="*/ -1922 h 6876421"/>
              <a:gd name="connsiteX2" fmla="*/ 2711 w 6876421"/>
              <a:gd name="connsiteY2" fmla="*/ -1922 h 6876421"/>
              <a:gd name="connsiteX3" fmla="*/ 6879133 w 6876421"/>
              <a:gd name="connsiteY3" fmla="*/ 6874500 h 6876421"/>
            </a:gdLst>
            <a:ahLst/>
            <a:cxnLst>
              <a:cxn ang="0">
                <a:pos x="connsiteX0" y="connsiteY0"/>
              </a:cxn>
              <a:cxn ang="0">
                <a:pos x="connsiteX1" y="connsiteY1"/>
              </a:cxn>
              <a:cxn ang="0">
                <a:pos x="connsiteX2" y="connsiteY2"/>
              </a:cxn>
              <a:cxn ang="0">
                <a:pos x="connsiteX3" y="connsiteY3"/>
              </a:cxn>
            </a:cxnLst>
            <a:rect l="l" t="t" r="r" b="b"/>
            <a:pathLst>
              <a:path w="6876421" h="6876421">
                <a:moveTo>
                  <a:pt x="6879133" y="6874500"/>
                </a:moveTo>
                <a:lnTo>
                  <a:pt x="6879133" y="-1922"/>
                </a:lnTo>
                <a:lnTo>
                  <a:pt x="2711" y="-1922"/>
                </a:lnTo>
                <a:cubicBezTo>
                  <a:pt x="3800583" y="-1922"/>
                  <a:pt x="6879133" y="3076624"/>
                  <a:pt x="6879133" y="6874500"/>
                </a:cubicBezTo>
                <a:close/>
              </a:path>
            </a:pathLst>
          </a:custGeom>
          <a:solidFill>
            <a:schemeClr val="tx2"/>
          </a:solidFill>
          <a:ln w="33664" cap="flat">
            <a:noFill/>
            <a:prstDash val="solid"/>
            <a:miter/>
          </a:ln>
        </p:spPr>
        <p:txBody>
          <a:bodyPr rtlCol="0" anchor="ctr"/>
          <a:lstStyle/>
          <a:p>
            <a:endParaRPr lang="lt-LT"/>
          </a:p>
        </p:txBody>
      </p:sp>
    </p:spTree>
    <p:extLst>
      <p:ext uri="{BB962C8B-B14F-4D97-AF65-F5344CB8AC3E}">
        <p14:creationId xmlns:p14="http://schemas.microsoft.com/office/powerpoint/2010/main" val="2360123183"/>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0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676028837"/>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vaizdų sąrašas">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818137"/>
            <a:ext cx="360045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314256"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3429000"/>
            <a:ext cx="3600450"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9" name="Picture Placeholder 4">
            <a:extLst>
              <a:ext uri="{FF2B5EF4-FFF2-40B4-BE49-F238E27FC236}">
                <a16:creationId xmlns:a16="http://schemas.microsoft.com/office/drawing/2014/main" id="{9D4DFBFE-15B3-7B00-E54D-61A2F29CF477}"/>
              </a:ext>
            </a:extLst>
          </p:cNvPr>
          <p:cNvSpPr>
            <a:spLocks noGrp="1"/>
          </p:cNvSpPr>
          <p:nvPr>
            <p:ph type="pic" sz="quarter" idx="35" hasCustomPrompt="1"/>
          </p:nvPr>
        </p:nvSpPr>
        <p:spPr>
          <a:xfrm>
            <a:off x="8148638" y="3818137"/>
            <a:ext cx="36000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22" name="Text Placeholder 2">
            <a:extLst>
              <a:ext uri="{FF2B5EF4-FFF2-40B4-BE49-F238E27FC236}">
                <a16:creationId xmlns:a16="http://schemas.microsoft.com/office/drawing/2014/main" id="{7C7F867A-C75D-92B8-A68B-5DB53566417C}"/>
              </a:ext>
            </a:extLst>
          </p:cNvPr>
          <p:cNvSpPr>
            <a:spLocks noGrp="1"/>
          </p:cNvSpPr>
          <p:nvPr>
            <p:ph type="body" sz="quarter" idx="36"/>
          </p:nvPr>
        </p:nvSpPr>
        <p:spPr>
          <a:xfrm>
            <a:off x="4314256"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3" name="Text Placeholder 2">
            <a:extLst>
              <a:ext uri="{FF2B5EF4-FFF2-40B4-BE49-F238E27FC236}">
                <a16:creationId xmlns:a16="http://schemas.microsoft.com/office/drawing/2014/main" id="{4266266B-D205-4CD7-CF19-FEFD48D3F079}"/>
              </a:ext>
            </a:extLst>
          </p:cNvPr>
          <p:cNvSpPr>
            <a:spLocks noGrp="1"/>
          </p:cNvSpPr>
          <p:nvPr>
            <p:ph type="body" sz="quarter" idx="37"/>
          </p:nvPr>
        </p:nvSpPr>
        <p:spPr>
          <a:xfrm>
            <a:off x="8148639" y="3429000"/>
            <a:ext cx="3599999" cy="389137"/>
          </a:xfrm>
        </p:spPr>
        <p:txBody>
          <a:bodyPr>
            <a:normAutofit/>
          </a:bodyPr>
          <a:lstStyle>
            <a:lvl1pPr marL="179388" indent="-179388" algn="l">
              <a:buFont typeface="Visuelt Pro Light" panose="020B0303040202040104" pitchFamily="34" charset="0"/>
              <a:buChar char="-"/>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155080827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maži vaizdai">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4794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4448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410225" y="3036888"/>
            <a:ext cx="3301200" cy="392112"/>
          </a:xfrm>
        </p:spPr>
        <p:txBody>
          <a:bodyPr anchor="b" anchorCtr="0">
            <a:normAutofit/>
          </a:bodyPr>
          <a:lstStyle>
            <a:lvl1pPr algn="l">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3" name="Picture Placeholder 4">
            <a:extLst>
              <a:ext uri="{FF2B5EF4-FFF2-40B4-BE49-F238E27FC236}">
                <a16:creationId xmlns:a16="http://schemas.microsoft.com/office/drawing/2014/main" id="{0405D7EC-8C28-1351-624C-2CD21A241675}"/>
              </a:ext>
            </a:extLst>
          </p:cNvPr>
          <p:cNvSpPr>
            <a:spLocks noGrp="1"/>
          </p:cNvSpPr>
          <p:nvPr>
            <p:ph type="pic" sz="quarter" idx="30" hasCustomPrompt="1"/>
          </p:nvPr>
        </p:nvSpPr>
        <p:spPr>
          <a:xfrm>
            <a:off x="4794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4" name="Picture Placeholder 4">
            <a:extLst>
              <a:ext uri="{FF2B5EF4-FFF2-40B4-BE49-F238E27FC236}">
                <a16:creationId xmlns:a16="http://schemas.microsoft.com/office/drawing/2014/main" id="{94FE5FED-F0A9-581A-1469-58FEB3D04F81}"/>
              </a:ext>
            </a:extLst>
          </p:cNvPr>
          <p:cNvSpPr>
            <a:spLocks noGrp="1"/>
          </p:cNvSpPr>
          <p:nvPr>
            <p:ph type="pic" sz="quarter" idx="31" hasCustomPrompt="1"/>
          </p:nvPr>
        </p:nvSpPr>
        <p:spPr>
          <a:xfrm>
            <a:off x="44448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5" name="Picture Placeholder 4">
            <a:extLst>
              <a:ext uri="{FF2B5EF4-FFF2-40B4-BE49-F238E27FC236}">
                <a16:creationId xmlns:a16="http://schemas.microsoft.com/office/drawing/2014/main" id="{0C4CD508-CE9B-310F-160B-AF81CE0AAD67}"/>
              </a:ext>
            </a:extLst>
          </p:cNvPr>
          <p:cNvSpPr>
            <a:spLocks noGrp="1"/>
          </p:cNvSpPr>
          <p:nvPr>
            <p:ph type="pic" sz="quarter" idx="32" hasCustomPrompt="1"/>
          </p:nvPr>
        </p:nvSpPr>
        <p:spPr>
          <a:xfrm>
            <a:off x="8410225" y="3429000"/>
            <a:ext cx="3301200" cy="2200275"/>
          </a:xfrm>
          <a:gradFill>
            <a:gsLst>
              <a:gs pos="0">
                <a:schemeClr val="bg1">
                  <a:lumMod val="95000"/>
                </a:schemeClr>
              </a:gs>
              <a:gs pos="100000">
                <a:schemeClr val="bg1">
                  <a:lumMod val="85000"/>
                </a:schemeClr>
              </a:gs>
            </a:gsLst>
            <a:lin ang="5400000" scaled="1"/>
          </a:gradFill>
        </p:spPr>
        <p:txBody>
          <a:bodyPr/>
          <a:lstStyle/>
          <a:p>
            <a:r>
              <a:rPr lang="lt-LT"/>
              <a:t> </a:t>
            </a:r>
          </a:p>
        </p:txBody>
      </p:sp>
      <p:sp>
        <p:nvSpPr>
          <p:cNvPr id="16" name="Text Placeholder 2">
            <a:extLst>
              <a:ext uri="{FF2B5EF4-FFF2-40B4-BE49-F238E27FC236}">
                <a16:creationId xmlns:a16="http://schemas.microsoft.com/office/drawing/2014/main" id="{11C7585E-1257-8230-07AE-4A63562500CD}"/>
              </a:ext>
            </a:extLst>
          </p:cNvPr>
          <p:cNvSpPr>
            <a:spLocks noGrp="1"/>
          </p:cNvSpPr>
          <p:nvPr>
            <p:ph type="body" sz="quarter" idx="33"/>
          </p:nvPr>
        </p:nvSpPr>
        <p:spPr>
          <a:xfrm>
            <a:off x="4794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7" name="Text Placeholder 2">
            <a:extLst>
              <a:ext uri="{FF2B5EF4-FFF2-40B4-BE49-F238E27FC236}">
                <a16:creationId xmlns:a16="http://schemas.microsoft.com/office/drawing/2014/main" id="{6FFD6841-B135-3E96-054C-9C18C031BC37}"/>
              </a:ext>
            </a:extLst>
          </p:cNvPr>
          <p:cNvSpPr>
            <a:spLocks noGrp="1"/>
          </p:cNvSpPr>
          <p:nvPr>
            <p:ph type="body" sz="quarter" idx="34"/>
          </p:nvPr>
        </p:nvSpPr>
        <p:spPr>
          <a:xfrm>
            <a:off x="4445400"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8" name="Text Placeholder 2">
            <a:extLst>
              <a:ext uri="{FF2B5EF4-FFF2-40B4-BE49-F238E27FC236}">
                <a16:creationId xmlns:a16="http://schemas.microsoft.com/office/drawing/2014/main" id="{FF2A58C2-953A-14F0-ED42-717E25A4762F}"/>
              </a:ext>
            </a:extLst>
          </p:cNvPr>
          <p:cNvSpPr>
            <a:spLocks noGrp="1"/>
          </p:cNvSpPr>
          <p:nvPr>
            <p:ph type="body" sz="quarter" idx="35"/>
          </p:nvPr>
        </p:nvSpPr>
        <p:spPr>
          <a:xfrm>
            <a:off x="8410225" y="5751094"/>
            <a:ext cx="3301200" cy="389137"/>
          </a:xfrm>
        </p:spPr>
        <p:txBody>
          <a:bodyPr>
            <a:normAutofit/>
          </a:bodyPr>
          <a:lstStyle>
            <a:lvl1pPr algn="l">
              <a:defRPr sz="1800" b="0" baseline="0">
                <a:latin typeface="+mn-lt"/>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Tree>
    <p:extLst>
      <p:ext uri="{BB962C8B-B14F-4D97-AF65-F5344CB8AC3E}">
        <p14:creationId xmlns:p14="http://schemas.microsoft.com/office/powerpoint/2010/main" val="409823070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zainerio citata &quot;dark mode&quo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0"/>
            <a:ext cx="12192000" cy="6858000"/>
          </a:xfrm>
          <a:gradFill>
            <a:gsLst>
              <a:gs pos="0">
                <a:schemeClr val="tx1">
                  <a:lumMod val="50000"/>
                  <a:lumOff val="50000"/>
                </a:schemeClr>
              </a:gs>
              <a:gs pos="100000">
                <a:schemeClr val="tx1">
                  <a:lumMod val="95000"/>
                  <a:lumOff val="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bg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bg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bg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bg1"/>
                </a:solidFill>
              </a:defRPr>
            </a:lvl1pPr>
          </a:lstStyle>
          <a:p>
            <a:pPr lvl="0"/>
            <a:r>
              <a:rPr lang="lt-LT"/>
              <a:t>“</a:t>
            </a:r>
            <a:endParaRPr lang="lt-LT" dirty="0"/>
          </a:p>
        </p:txBody>
      </p:sp>
    </p:spTree>
    <p:extLst>
      <p:ext uri="{BB962C8B-B14F-4D97-AF65-F5344CB8AC3E}">
        <p14:creationId xmlns:p14="http://schemas.microsoft.com/office/powerpoint/2010/main" val="194029004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zainerio citata &quot;light mode&quo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5C80172-F28E-0B7B-BAD7-7BC82F07B21A}"/>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Text Placeholder 7">
            <a:extLst>
              <a:ext uri="{FF2B5EF4-FFF2-40B4-BE49-F238E27FC236}">
                <a16:creationId xmlns:a16="http://schemas.microsoft.com/office/drawing/2014/main" id="{8B87C81F-4600-9A5A-5E4B-19DE3CCBBE58}"/>
              </a:ext>
            </a:extLst>
          </p:cNvPr>
          <p:cNvSpPr>
            <a:spLocks noGrp="1"/>
          </p:cNvSpPr>
          <p:nvPr>
            <p:ph type="body" sz="quarter" idx="24"/>
          </p:nvPr>
        </p:nvSpPr>
        <p:spPr>
          <a:xfrm>
            <a:off x="488345" y="416546"/>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7" name="Text Placeholder 7">
            <a:extLst>
              <a:ext uri="{FF2B5EF4-FFF2-40B4-BE49-F238E27FC236}">
                <a16:creationId xmlns:a16="http://schemas.microsoft.com/office/drawing/2014/main" id="{8B87207D-5DFD-2C6E-D3A6-4A610129B3DE}"/>
              </a:ext>
            </a:extLst>
          </p:cNvPr>
          <p:cNvSpPr>
            <a:spLocks noGrp="1"/>
          </p:cNvSpPr>
          <p:nvPr>
            <p:ph type="body" sz="quarter" idx="14"/>
          </p:nvPr>
        </p:nvSpPr>
        <p:spPr>
          <a:xfrm>
            <a:off x="479425" y="2063578"/>
            <a:ext cx="4549775" cy="2410271"/>
          </a:xfrm>
        </p:spPr>
        <p:txBody>
          <a:bodyPr lIns="0" rIns="0">
            <a:noAutofit/>
          </a:bodyPr>
          <a:lstStyle>
            <a:lvl1pPr marL="0" indent="0">
              <a:lnSpc>
                <a:spcPct val="100000"/>
              </a:lnSpc>
              <a:spcBef>
                <a:spcPts val="0"/>
              </a:spcBef>
              <a:buNone/>
              <a:defRPr sz="3800" spc="0" baseline="0">
                <a:solidFill>
                  <a:schemeClr val="tx1"/>
                </a:solidFill>
              </a:defRPr>
            </a:lvl1pPr>
          </a:lstStyle>
          <a:p>
            <a:pPr lvl="0"/>
            <a:endParaRPr lang="lt-LT" dirty="0"/>
          </a:p>
        </p:txBody>
      </p:sp>
      <p:sp>
        <p:nvSpPr>
          <p:cNvPr id="9" name="Text Placeholder 7">
            <a:extLst>
              <a:ext uri="{FF2B5EF4-FFF2-40B4-BE49-F238E27FC236}">
                <a16:creationId xmlns:a16="http://schemas.microsoft.com/office/drawing/2014/main" id="{5F8DA78A-E90C-D00C-D6FA-0682D034B3D7}"/>
              </a:ext>
            </a:extLst>
          </p:cNvPr>
          <p:cNvSpPr>
            <a:spLocks noGrp="1"/>
          </p:cNvSpPr>
          <p:nvPr>
            <p:ph type="body" sz="quarter" idx="27"/>
          </p:nvPr>
        </p:nvSpPr>
        <p:spPr>
          <a:xfrm>
            <a:off x="479425" y="5381377"/>
            <a:ext cx="4549775" cy="827902"/>
          </a:xfrm>
        </p:spPr>
        <p:txBody>
          <a:bodyPr lIns="0" rIns="0">
            <a:noAutofit/>
          </a:bodyPr>
          <a:lstStyle>
            <a:lvl1pPr marL="0" indent="0">
              <a:lnSpc>
                <a:spcPct val="100000"/>
              </a:lnSpc>
              <a:spcBef>
                <a:spcPts val="0"/>
              </a:spcBef>
              <a:buNone/>
              <a:defRPr sz="3000" spc="0" baseline="0">
                <a:solidFill>
                  <a:schemeClr val="tx1"/>
                </a:solidFill>
              </a:defRPr>
            </a:lvl1pPr>
          </a:lstStyle>
          <a:p>
            <a:pPr lvl="0"/>
            <a:endParaRPr lang="lt-LT" dirty="0"/>
          </a:p>
        </p:txBody>
      </p:sp>
      <p:sp>
        <p:nvSpPr>
          <p:cNvPr id="10" name="Text Placeholder 7">
            <a:extLst>
              <a:ext uri="{FF2B5EF4-FFF2-40B4-BE49-F238E27FC236}">
                <a16:creationId xmlns:a16="http://schemas.microsoft.com/office/drawing/2014/main" id="{C219680A-BEC1-DD23-45D1-ABC7D2AA6953}"/>
              </a:ext>
            </a:extLst>
          </p:cNvPr>
          <p:cNvSpPr>
            <a:spLocks noGrp="1"/>
          </p:cNvSpPr>
          <p:nvPr>
            <p:ph type="body" sz="quarter" idx="28" hasCustomPrompt="1"/>
          </p:nvPr>
        </p:nvSpPr>
        <p:spPr>
          <a:xfrm>
            <a:off x="479425" y="1156051"/>
            <a:ext cx="4549775" cy="907528"/>
          </a:xfrm>
        </p:spPr>
        <p:txBody>
          <a:bodyPr lIns="0" rIns="0">
            <a:noAutofit/>
          </a:bodyPr>
          <a:lstStyle>
            <a:lvl1pPr marL="0" indent="0">
              <a:lnSpc>
                <a:spcPct val="100000"/>
              </a:lnSpc>
              <a:spcBef>
                <a:spcPts val="0"/>
              </a:spcBef>
              <a:buNone/>
              <a:defRPr sz="12000" spc="0" baseline="0">
                <a:solidFill>
                  <a:schemeClr val="tx1"/>
                </a:solidFill>
              </a:defRPr>
            </a:lvl1pPr>
          </a:lstStyle>
          <a:p>
            <a:pPr lvl="0"/>
            <a:r>
              <a:rPr lang="lt-LT"/>
              <a:t>“</a:t>
            </a:r>
            <a:endParaRPr lang="lt-LT" dirty="0"/>
          </a:p>
        </p:txBody>
      </p:sp>
    </p:spTree>
    <p:extLst>
      <p:ext uri="{BB962C8B-B14F-4D97-AF65-F5344CB8AC3E}">
        <p14:creationId xmlns:p14="http://schemas.microsoft.com/office/powerpoint/2010/main" val="621284986"/>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02"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as+Fokusa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38ECD-CE95-574D-2254-EE109C8CA44E}"/>
              </a:ext>
            </a:extLst>
          </p:cNvPr>
          <p:cNvSpPr/>
          <p:nvPr userDrawn="1"/>
        </p:nvSpPr>
        <p:spPr>
          <a:xfrm>
            <a:off x="5305426" y="-2"/>
            <a:ext cx="688657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Picture Placeholder 40"/>
          <p:cNvSpPr>
            <a:spLocks noGrp="1"/>
          </p:cNvSpPr>
          <p:nvPr>
            <p:ph type="pic" sz="quarter" idx="14" hasCustomPrompt="1"/>
          </p:nvPr>
        </p:nvSpPr>
        <p:spPr>
          <a:xfrm>
            <a:off x="5305426" y="-2"/>
            <a:ext cx="6886574" cy="6858002"/>
          </a:xfrm>
          <a:custGeom>
            <a:avLst/>
            <a:gdLst>
              <a:gd name="connsiteX0" fmla="*/ 2858167 w 6867525"/>
              <a:gd name="connsiteY0" fmla="*/ 0 h 6858000"/>
              <a:gd name="connsiteX1" fmla="*/ 4007771 w 6867525"/>
              <a:gd name="connsiteY1" fmla="*/ 0 h 6858000"/>
              <a:gd name="connsiteX2" fmla="*/ 4278393 w 6867525"/>
              <a:gd name="connsiteY2" fmla="*/ 55325 h 6858000"/>
              <a:gd name="connsiteX3" fmla="*/ 6867525 w 6867525"/>
              <a:gd name="connsiteY3" fmla="*/ 2867025 h 6858000"/>
              <a:gd name="connsiteX4" fmla="*/ 6867525 w 6867525"/>
              <a:gd name="connsiteY4" fmla="*/ 3064869 h 6858000"/>
              <a:gd name="connsiteX5" fmla="*/ 6867525 w 6867525"/>
              <a:gd name="connsiteY5" fmla="*/ 3238016 h 6858000"/>
              <a:gd name="connsiteX6" fmla="*/ 6867525 w 6867525"/>
              <a:gd name="connsiteY6" fmla="*/ 3388114 h 6858000"/>
              <a:gd name="connsiteX7" fmla="*/ 6867525 w 6867525"/>
              <a:gd name="connsiteY7" fmla="*/ 3516809 h 6858000"/>
              <a:gd name="connsiteX8" fmla="*/ 6867525 w 6867525"/>
              <a:gd name="connsiteY8" fmla="*/ 3625746 h 6858000"/>
              <a:gd name="connsiteX9" fmla="*/ 6867525 w 6867525"/>
              <a:gd name="connsiteY9" fmla="*/ 3716573 h 6858000"/>
              <a:gd name="connsiteX10" fmla="*/ 6867525 w 6867525"/>
              <a:gd name="connsiteY10" fmla="*/ 3790936 h 6858000"/>
              <a:gd name="connsiteX11" fmla="*/ 6867525 w 6867525"/>
              <a:gd name="connsiteY11" fmla="*/ 3850481 h 6858000"/>
              <a:gd name="connsiteX12" fmla="*/ 6867525 w 6867525"/>
              <a:gd name="connsiteY12" fmla="*/ 3896855 h 6858000"/>
              <a:gd name="connsiteX13" fmla="*/ 6867525 w 6867525"/>
              <a:gd name="connsiteY13" fmla="*/ 3931704 h 6858000"/>
              <a:gd name="connsiteX14" fmla="*/ 6867525 w 6867525"/>
              <a:gd name="connsiteY14" fmla="*/ 3956675 h 6858000"/>
              <a:gd name="connsiteX15" fmla="*/ 6867525 w 6867525"/>
              <a:gd name="connsiteY15" fmla="*/ 3973413 h 6858000"/>
              <a:gd name="connsiteX16" fmla="*/ 6867525 w 6867525"/>
              <a:gd name="connsiteY16" fmla="*/ 3988780 h 6858000"/>
              <a:gd name="connsiteX17" fmla="*/ 6867525 w 6867525"/>
              <a:gd name="connsiteY17" fmla="*/ 3990975 h 6858000"/>
              <a:gd name="connsiteX18" fmla="*/ 4007770 w 6867525"/>
              <a:gd name="connsiteY18" fmla="*/ 6858000 h 6858000"/>
              <a:gd name="connsiteX19" fmla="*/ 3805411 w 6867525"/>
              <a:gd name="connsiteY19" fmla="*/ 6858000 h 6858000"/>
              <a:gd name="connsiteX20" fmla="*/ 3628312 w 6867525"/>
              <a:gd name="connsiteY20" fmla="*/ 6858000 h 6858000"/>
              <a:gd name="connsiteX21" fmla="*/ 3474788 w 6867525"/>
              <a:gd name="connsiteY21" fmla="*/ 6858000 h 6858000"/>
              <a:gd name="connsiteX22" fmla="*/ 3343156 w 6867525"/>
              <a:gd name="connsiteY22" fmla="*/ 6858000 h 6858000"/>
              <a:gd name="connsiteX23" fmla="*/ 3231733 w 6867525"/>
              <a:gd name="connsiteY23" fmla="*/ 6858000 h 6858000"/>
              <a:gd name="connsiteX24" fmla="*/ 3138833 w 6867525"/>
              <a:gd name="connsiteY24" fmla="*/ 6858000 h 6858000"/>
              <a:gd name="connsiteX25" fmla="*/ 3062773 w 6867525"/>
              <a:gd name="connsiteY25" fmla="*/ 6858000 h 6858000"/>
              <a:gd name="connsiteX26" fmla="*/ 3001869 w 6867525"/>
              <a:gd name="connsiteY26" fmla="*/ 6858000 h 6858000"/>
              <a:gd name="connsiteX27" fmla="*/ 2954436 w 6867525"/>
              <a:gd name="connsiteY27" fmla="*/ 6858000 h 6858000"/>
              <a:gd name="connsiteX28" fmla="*/ 2918792 w 6867525"/>
              <a:gd name="connsiteY28" fmla="*/ 6858000 h 6858000"/>
              <a:gd name="connsiteX29" fmla="*/ 2893251 w 6867525"/>
              <a:gd name="connsiteY29" fmla="*/ 6858000 h 6858000"/>
              <a:gd name="connsiteX30" fmla="*/ 2876131 w 6867525"/>
              <a:gd name="connsiteY30" fmla="*/ 6858000 h 6858000"/>
              <a:gd name="connsiteX31" fmla="*/ 2860414 w 6867525"/>
              <a:gd name="connsiteY31" fmla="*/ 6858000 h 6858000"/>
              <a:gd name="connsiteX32" fmla="*/ 2858168 w 6867525"/>
              <a:gd name="connsiteY32" fmla="*/ 6858000 h 6858000"/>
              <a:gd name="connsiteX33" fmla="*/ 53545 w 6867525"/>
              <a:gd name="connsiteY33" fmla="*/ 4262287 h 6858000"/>
              <a:gd name="connsiteX34" fmla="*/ 0 w 6867525"/>
              <a:gd name="connsiteY34" fmla="*/ 3998785 h 6858000"/>
              <a:gd name="connsiteX35" fmla="*/ 0 w 6867525"/>
              <a:gd name="connsiteY35" fmla="*/ 2859216 h 6858000"/>
              <a:gd name="connsiteX36" fmla="*/ 53545 w 6867525"/>
              <a:gd name="connsiteY36" fmla="*/ 2595714 h 6858000"/>
              <a:gd name="connsiteX37" fmla="*/ 2586762 w 6867525"/>
              <a:gd name="connsiteY37" fmla="*/ 553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67525" h="6858000">
                <a:moveTo>
                  <a:pt x="2858167" y="0"/>
                </a:moveTo>
                <a:lnTo>
                  <a:pt x="4007771" y="0"/>
                </a:lnTo>
                <a:lnTo>
                  <a:pt x="4278393" y="55325"/>
                </a:lnTo>
                <a:cubicBezTo>
                  <a:pt x="5612189" y="384572"/>
                  <a:pt x="6644849" y="1491853"/>
                  <a:pt x="6867525" y="2867025"/>
                </a:cubicBezTo>
                <a:lnTo>
                  <a:pt x="6867525" y="3064869"/>
                </a:lnTo>
                <a:lnTo>
                  <a:pt x="6867525" y="3238016"/>
                </a:lnTo>
                <a:lnTo>
                  <a:pt x="6867525" y="3388114"/>
                </a:lnTo>
                <a:lnTo>
                  <a:pt x="6867525" y="3516809"/>
                </a:lnTo>
                <a:lnTo>
                  <a:pt x="6867525" y="3625746"/>
                </a:lnTo>
                <a:lnTo>
                  <a:pt x="6867525" y="3716573"/>
                </a:lnTo>
                <a:lnTo>
                  <a:pt x="6867525" y="3790936"/>
                </a:lnTo>
                <a:lnTo>
                  <a:pt x="6867525" y="3850481"/>
                </a:lnTo>
                <a:lnTo>
                  <a:pt x="6867525" y="3896855"/>
                </a:lnTo>
                <a:lnTo>
                  <a:pt x="6867525" y="3931704"/>
                </a:lnTo>
                <a:lnTo>
                  <a:pt x="6867525" y="3956675"/>
                </a:lnTo>
                <a:lnTo>
                  <a:pt x="6867525" y="3973413"/>
                </a:lnTo>
                <a:lnTo>
                  <a:pt x="6867525" y="3988780"/>
                </a:lnTo>
                <a:lnTo>
                  <a:pt x="6867525" y="3990975"/>
                </a:lnTo>
                <a:cubicBezTo>
                  <a:pt x="6630004" y="5457825"/>
                  <a:pt x="5470901" y="6619875"/>
                  <a:pt x="4007770" y="6858000"/>
                </a:cubicBezTo>
                <a:lnTo>
                  <a:pt x="3805411" y="6858000"/>
                </a:lnTo>
                <a:lnTo>
                  <a:pt x="3628312" y="6858000"/>
                </a:lnTo>
                <a:lnTo>
                  <a:pt x="3474788" y="6858000"/>
                </a:lnTo>
                <a:lnTo>
                  <a:pt x="3343156" y="6858000"/>
                </a:lnTo>
                <a:lnTo>
                  <a:pt x="3231733" y="6858000"/>
                </a:lnTo>
                <a:lnTo>
                  <a:pt x="3138833" y="6858000"/>
                </a:lnTo>
                <a:lnTo>
                  <a:pt x="3062773" y="6858000"/>
                </a:lnTo>
                <a:lnTo>
                  <a:pt x="3001869" y="6858000"/>
                </a:lnTo>
                <a:lnTo>
                  <a:pt x="2954436" y="6858000"/>
                </a:lnTo>
                <a:lnTo>
                  <a:pt x="2918792" y="6858000"/>
                </a:lnTo>
                <a:lnTo>
                  <a:pt x="2893251" y="6858000"/>
                </a:lnTo>
                <a:lnTo>
                  <a:pt x="2876131" y="6858000"/>
                </a:lnTo>
                <a:lnTo>
                  <a:pt x="2860414" y="6858000"/>
                </a:lnTo>
                <a:lnTo>
                  <a:pt x="2858168" y="6858000"/>
                </a:lnTo>
                <a:cubicBezTo>
                  <a:pt x="1482030" y="6634758"/>
                  <a:pt x="381453" y="5599472"/>
                  <a:pt x="53545" y="4262287"/>
                </a:cubicBezTo>
                <a:lnTo>
                  <a:pt x="0" y="3998785"/>
                </a:lnTo>
                <a:lnTo>
                  <a:pt x="0" y="2859216"/>
                </a:lnTo>
                <a:lnTo>
                  <a:pt x="53545" y="2595714"/>
                </a:lnTo>
                <a:cubicBezTo>
                  <a:pt x="359593" y="1347674"/>
                  <a:pt x="1338720" y="362622"/>
                  <a:pt x="2586762" y="55325"/>
                </a:cubicBezTo>
                <a:close/>
              </a:path>
            </a:pathLst>
          </a:custGeom>
          <a:gradFill>
            <a:gsLst>
              <a:gs pos="0">
                <a:schemeClr val="bg1">
                  <a:lumMod val="95000"/>
                </a:schemeClr>
              </a:gs>
              <a:gs pos="100000">
                <a:schemeClr val="bg1">
                  <a:lumMod val="85000"/>
                </a:schemeClr>
              </a:gs>
            </a:gsLst>
            <a:lin ang="5400000" scaled="1"/>
          </a:gradFill>
        </p:spPr>
        <p:txBody>
          <a:bodyPr wrap="square">
            <a:noAutofit/>
          </a:bodyPr>
          <a:lstStyle>
            <a:lvl1pPr marL="0" indent="0">
              <a:buNone/>
              <a:defRPr/>
            </a:lvl1pPr>
          </a:lstStyle>
          <a:p>
            <a:r>
              <a:rPr lang="en-US" dirty="0"/>
              <a:t> </a:t>
            </a:r>
            <a:endParaRPr lang="lt-LT" dirty="0"/>
          </a:p>
        </p:txBody>
      </p:sp>
      <p:sp>
        <p:nvSpPr>
          <p:cNvPr id="42" name="Text Placeholder 7"/>
          <p:cNvSpPr>
            <a:spLocks noGrp="1"/>
          </p:cNvSpPr>
          <p:nvPr>
            <p:ph type="body" sz="quarter" idx="13"/>
          </p:nvPr>
        </p:nvSpPr>
        <p:spPr>
          <a:xfrm>
            <a:off x="491784" y="1066165"/>
            <a:ext cx="4385831" cy="723900"/>
          </a:xfrm>
        </p:spPr>
        <p:txBody>
          <a:bodyPr>
            <a:normAutofit/>
          </a:bodyPr>
          <a:lstStyle>
            <a:lvl1pPr marL="0" indent="0">
              <a:buNone/>
              <a:defRPr sz="4800" spc="-150"/>
            </a:lvl1pPr>
          </a:lstStyle>
          <a:p>
            <a:pPr lvl="0"/>
            <a:endParaRPr lang="lt-LT" dirty="0"/>
          </a:p>
        </p:txBody>
      </p:sp>
      <p:sp>
        <p:nvSpPr>
          <p:cNvPr id="43" name="Text Placeholder 7"/>
          <p:cNvSpPr>
            <a:spLocks noGrp="1"/>
          </p:cNvSpPr>
          <p:nvPr>
            <p:ph type="body" sz="quarter" idx="15"/>
          </p:nvPr>
        </p:nvSpPr>
        <p:spPr>
          <a:xfrm>
            <a:off x="491784" y="3782060"/>
            <a:ext cx="4385830" cy="2511163"/>
          </a:xfrm>
        </p:spPr>
        <p:txBody>
          <a:bodyPr>
            <a:normAutofit/>
          </a:bodyPr>
          <a:lstStyle>
            <a:lvl1pPr marL="0" indent="0">
              <a:lnSpc>
                <a:spcPct val="100000"/>
              </a:lnSpc>
              <a:buNone/>
              <a:defRPr sz="3200" spc="0"/>
            </a:lvl1pPr>
          </a:lstStyle>
          <a:p>
            <a:pPr lvl="0"/>
            <a:endParaRPr lang="lt-LT" dirty="0"/>
          </a:p>
        </p:txBody>
      </p:sp>
      <p:sp>
        <p:nvSpPr>
          <p:cNvPr id="18" name="Text Placeholder 7">
            <a:extLst>
              <a:ext uri="{FF2B5EF4-FFF2-40B4-BE49-F238E27FC236}">
                <a16:creationId xmlns:a16="http://schemas.microsoft.com/office/drawing/2014/main" id="{E903E8F0-018A-92C6-6780-D4A3A4D8F6A5}"/>
              </a:ext>
            </a:extLst>
          </p:cNvPr>
          <p:cNvSpPr>
            <a:spLocks noGrp="1"/>
          </p:cNvSpPr>
          <p:nvPr>
            <p:ph type="body" sz="quarter" idx="24"/>
          </p:nvPr>
        </p:nvSpPr>
        <p:spPr>
          <a:xfrm>
            <a:off x="479425" y="418660"/>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42756112"/>
      </p:ext>
    </p:extLst>
  </p:cSld>
  <p:clrMapOvr>
    <a:masterClrMapping/>
  </p:clrMapOvr>
  <p:extLst>
    <p:ext uri="{DCECCB84-F9BA-43D5-87BE-67443E8EF086}">
      <p15:sldGuideLst xmlns:p15="http://schemas.microsoft.com/office/powerpoint/2012/main">
        <p15:guide id="2" pos="3341"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996266671"/>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427825431"/>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k vaizda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
            <a:ext cx="12192000" cy="6858000"/>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9" name="Text Placeholder 7">
            <a:extLst>
              <a:ext uri="{FF2B5EF4-FFF2-40B4-BE49-F238E27FC236}">
                <a16:creationId xmlns:a16="http://schemas.microsoft.com/office/drawing/2014/main" id="{1A5919A4-DE19-0667-46A0-3803CCA0CFC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523243316"/>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aizdas+pavadinim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3" name="Text Placeholder 2">
            <a:extLst>
              <a:ext uri="{FF2B5EF4-FFF2-40B4-BE49-F238E27FC236}">
                <a16:creationId xmlns:a16="http://schemas.microsoft.com/office/drawing/2014/main" id="{F8F9BF7B-69C7-7616-BE0B-22399D3D257E}"/>
              </a:ext>
            </a:extLst>
          </p:cNvPr>
          <p:cNvSpPr>
            <a:spLocks noGrp="1"/>
          </p:cNvSpPr>
          <p:nvPr>
            <p:ph type="body" sz="quarter" idx="26"/>
          </p:nvPr>
        </p:nvSpPr>
        <p:spPr>
          <a:xfrm>
            <a:off x="123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0" name="Text Placeholder 2">
            <a:extLst>
              <a:ext uri="{FF2B5EF4-FFF2-40B4-BE49-F238E27FC236}">
                <a16:creationId xmlns:a16="http://schemas.microsoft.com/office/drawing/2014/main" id="{F8C868AF-F5E7-2418-526B-41E6EDC6862C}"/>
              </a:ext>
            </a:extLst>
          </p:cNvPr>
          <p:cNvSpPr>
            <a:spLocks noGrp="1"/>
          </p:cNvSpPr>
          <p:nvPr>
            <p:ph type="body" sz="quarter" idx="27"/>
          </p:nvPr>
        </p:nvSpPr>
        <p:spPr>
          <a:xfrm>
            <a:off x="4076157"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12" name="Text Placeholder 2">
            <a:extLst>
              <a:ext uri="{FF2B5EF4-FFF2-40B4-BE49-F238E27FC236}">
                <a16:creationId xmlns:a16="http://schemas.microsoft.com/office/drawing/2014/main" id="{C9C27708-67D2-77B1-89E0-734DAA6C3800}"/>
              </a:ext>
            </a:extLst>
          </p:cNvPr>
          <p:cNvSpPr>
            <a:spLocks noGrp="1"/>
          </p:cNvSpPr>
          <p:nvPr>
            <p:ph type="body" sz="quarter" idx="28"/>
          </p:nvPr>
        </p:nvSpPr>
        <p:spPr>
          <a:xfrm>
            <a:off x="8136839" y="6402388"/>
            <a:ext cx="4064400" cy="392112"/>
          </a:xfrm>
        </p:spPr>
        <p:txBody>
          <a:bodyPr>
            <a:normAutofit/>
          </a:bodyPr>
          <a:lstStyle>
            <a:lvl1pPr algn="ctr">
              <a:defRPr sz="1000" b="1">
                <a:latin typeface="Visuelt Pro" panose="020B0503040202040104" pitchFamily="34" charset="0"/>
              </a:defRPr>
            </a:lvl1pPr>
            <a:lvl2pPr>
              <a:defRPr b="1">
                <a:latin typeface="Visuelt Pro" panose="020B0503040202040104" pitchFamily="34" charset="0"/>
              </a:defRPr>
            </a:lvl2pPr>
            <a:lvl3pPr>
              <a:defRPr b="1">
                <a:latin typeface="Visuelt Pro" panose="020B0503040202040104" pitchFamily="34" charset="0"/>
              </a:defRPr>
            </a:lvl3pPr>
            <a:lvl4pPr>
              <a:defRPr b="1">
                <a:latin typeface="Visuelt Pro" panose="020B0503040202040104" pitchFamily="34" charset="0"/>
              </a:defRPr>
            </a:lvl4pPr>
            <a:lvl5pPr>
              <a:defRPr b="1">
                <a:latin typeface="Visuelt Pro" panose="020B0503040202040104" pitchFamily="34" charset="0"/>
              </a:defRPr>
            </a:lvl5pPr>
          </a:lstStyle>
          <a:p>
            <a:pPr lvl="0"/>
            <a:r>
              <a:rPr lang="en-US"/>
              <a:t>Click to edit</a:t>
            </a:r>
            <a:endParaRPr lang="lt-LT"/>
          </a:p>
        </p:txBody>
      </p:sp>
      <p:sp>
        <p:nvSpPr>
          <p:cNvPr id="27" name="Text Placeholder 7">
            <a:extLst>
              <a:ext uri="{FF2B5EF4-FFF2-40B4-BE49-F238E27FC236}">
                <a16:creationId xmlns:a16="http://schemas.microsoft.com/office/drawing/2014/main" id="{FD13C7E2-52D1-149E-BC4C-F125C56F9E1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8" name="Text Placeholder 7">
            <a:extLst>
              <a:ext uri="{FF2B5EF4-FFF2-40B4-BE49-F238E27FC236}">
                <a16:creationId xmlns:a16="http://schemas.microsoft.com/office/drawing/2014/main" id="{F458C74F-437B-BD79-6E0A-A3570D7B2F23}"/>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683526049"/>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userDrawn="1">
          <p15:clr>
            <a:srgbClr val="FBAE40"/>
          </p15:clr>
        </p15:guide>
        <p15:guide id="3" pos="5133" userDrawn="1">
          <p15:clr>
            <a:srgbClr val="FBAE40"/>
          </p15:clr>
        </p15:guide>
        <p15:guide id="4" pos="257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3F26-9833-9F9C-3730-8C4657A8E947}"/>
              </a:ext>
            </a:extLst>
          </p:cNvPr>
          <p:cNvSpPr/>
          <p:nvPr userDrawn="1"/>
        </p:nvSpPr>
        <p:spPr>
          <a:xfrm>
            <a:off x="0" y="1702504"/>
            <a:ext cx="12192000" cy="5145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 Placeholder 7">
            <a:extLst>
              <a:ext uri="{FF2B5EF4-FFF2-40B4-BE49-F238E27FC236}">
                <a16:creationId xmlns:a16="http://schemas.microsoft.com/office/drawing/2014/main" id="{704F4B14-912E-2907-F828-FCDDD869D8FF}"/>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AAA3DDC4-B91D-7DAE-7C47-CB37A3F1D0A2}"/>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9" name="Picture Placeholder 8">
            <a:extLst>
              <a:ext uri="{FF2B5EF4-FFF2-40B4-BE49-F238E27FC236}">
                <a16:creationId xmlns:a16="http://schemas.microsoft.com/office/drawing/2014/main" id="{CBA67457-E557-E8B0-E8F2-9B184F60E9B2}"/>
              </a:ext>
            </a:extLst>
          </p:cNvPr>
          <p:cNvSpPr>
            <a:spLocks noGrp="1"/>
          </p:cNvSpPr>
          <p:nvPr>
            <p:ph type="pic" sz="quarter" idx="25" hasCustomPrompt="1"/>
          </p:nvPr>
        </p:nvSpPr>
        <p:spPr>
          <a:xfrm>
            <a:off x="0" y="1702504"/>
            <a:ext cx="12192000" cy="5157788"/>
          </a:xfrm>
          <a:custGeom>
            <a:avLst/>
            <a:gdLst>
              <a:gd name="connsiteX0" fmla="*/ 5094021 w 12192000"/>
              <a:gd name="connsiteY0" fmla="*/ 0 h 5157788"/>
              <a:gd name="connsiteX1" fmla="*/ 12192000 w 12192000"/>
              <a:gd name="connsiteY1" fmla="*/ 0 h 5157788"/>
              <a:gd name="connsiteX2" fmla="*/ 12192000 w 12192000"/>
              <a:gd name="connsiteY2" fmla="*/ 5157788 h 5157788"/>
              <a:gd name="connsiteX3" fmla="*/ 0 w 12192000"/>
              <a:gd name="connsiteY3" fmla="*/ 5157788 h 5157788"/>
              <a:gd name="connsiteX4" fmla="*/ 0 w 12192000"/>
              <a:gd name="connsiteY4" fmla="*/ 5145513 h 5157788"/>
              <a:gd name="connsiteX5" fmla="*/ 25276 w 12192000"/>
              <a:gd name="connsiteY5" fmla="*/ 4644914 h 5157788"/>
              <a:gd name="connsiteX6" fmla="*/ 4908387 w 12192000"/>
              <a:gd name="connsiteY6" fmla="*/ 4694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8">
                <a:moveTo>
                  <a:pt x="5094021" y="0"/>
                </a:moveTo>
                <a:lnTo>
                  <a:pt x="12192000" y="0"/>
                </a:lnTo>
                <a:lnTo>
                  <a:pt x="12192000" y="5157788"/>
                </a:lnTo>
                <a:lnTo>
                  <a:pt x="0" y="5157788"/>
                </a:lnTo>
                <a:lnTo>
                  <a:pt x="0" y="5145513"/>
                </a:lnTo>
                <a:lnTo>
                  <a:pt x="25276" y="4644914"/>
                </a:lnTo>
                <a:cubicBezTo>
                  <a:pt x="281504" y="2121717"/>
                  <a:pt x="2349803" y="134379"/>
                  <a:pt x="4908387" y="4694"/>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2061850256"/>
      </p:ext>
    </p:extLst>
  </p:cSld>
  <p:clrMapOvr>
    <a:masterClrMapping/>
  </p:clrMapOvr>
  <p:extLst>
    <p:ext uri="{DCECCB84-F9BA-43D5-87BE-67443E8EF086}">
      <p15:sldGuideLst xmlns:p15="http://schemas.microsoft.com/office/powerpoint/2012/main">
        <p15:guide id="1" orient="horz" pos="1071">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kstas+mažas vaizdas">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994F54A-6D57-F37F-1AC0-7E84CB83D8C0}"/>
              </a:ext>
            </a:extLst>
          </p:cNvPr>
          <p:cNvSpPr>
            <a:spLocks noGrp="1"/>
          </p:cNvSpPr>
          <p:nvPr>
            <p:ph type="body" sz="quarter" idx="13"/>
          </p:nvPr>
        </p:nvSpPr>
        <p:spPr>
          <a:xfrm>
            <a:off x="479425" y="1000640"/>
            <a:ext cx="5616575" cy="723900"/>
          </a:xfrm>
        </p:spPr>
        <p:txBody>
          <a:bodyPr anchor="t" anchorCtr="0">
            <a:normAutofit/>
          </a:bodyPr>
          <a:lstStyle>
            <a:lvl1pPr marL="0" indent="0">
              <a:buNone/>
              <a:defRPr sz="4800" spc="-150"/>
            </a:lvl1pPr>
          </a:lstStyle>
          <a:p>
            <a:pPr lvl="0"/>
            <a:endParaRPr lang="lt-LT" dirty="0"/>
          </a:p>
        </p:txBody>
      </p:sp>
      <p:sp>
        <p:nvSpPr>
          <p:cNvPr id="7" name="Text Placeholder 7">
            <a:extLst>
              <a:ext uri="{FF2B5EF4-FFF2-40B4-BE49-F238E27FC236}">
                <a16:creationId xmlns:a16="http://schemas.microsoft.com/office/drawing/2014/main" id="{6644A5F4-D61F-0737-FC7F-5C216FA635FE}"/>
              </a:ext>
            </a:extLst>
          </p:cNvPr>
          <p:cNvSpPr>
            <a:spLocks noGrp="1"/>
          </p:cNvSpPr>
          <p:nvPr>
            <p:ph type="body" sz="quarter" idx="15"/>
          </p:nvPr>
        </p:nvSpPr>
        <p:spPr>
          <a:xfrm>
            <a:off x="479424" y="2903837"/>
            <a:ext cx="5616576" cy="3528626"/>
          </a:xfrm>
        </p:spPr>
        <p:txBody>
          <a:bodyPr>
            <a:normAutofit/>
          </a:bodyPr>
          <a:lstStyle>
            <a:lvl1pPr marL="342900" indent="-342900">
              <a:lnSpc>
                <a:spcPct val="100000"/>
              </a:lnSpc>
              <a:buFont typeface="Visuelt Pro Light" panose="020B0303040202040104" pitchFamily="34" charset="0"/>
              <a:buChar char="-"/>
              <a:defRPr sz="2400" spc="0" baseline="0"/>
            </a:lvl1pPr>
          </a:lstStyle>
          <a:p>
            <a:pPr lvl="0"/>
            <a:endParaRPr lang="lt-LT" dirty="0"/>
          </a:p>
        </p:txBody>
      </p:sp>
      <p:sp>
        <p:nvSpPr>
          <p:cNvPr id="9" name="Picture Placeholder 2">
            <a:extLst>
              <a:ext uri="{FF2B5EF4-FFF2-40B4-BE49-F238E27FC236}">
                <a16:creationId xmlns:a16="http://schemas.microsoft.com/office/drawing/2014/main" id="{C097BE7C-6007-93A2-393B-D47ADDB3048F}"/>
              </a:ext>
            </a:extLst>
          </p:cNvPr>
          <p:cNvSpPr>
            <a:spLocks noGrp="1"/>
          </p:cNvSpPr>
          <p:nvPr>
            <p:ph type="pic" sz="quarter" idx="23" hasCustomPrompt="1"/>
          </p:nvPr>
        </p:nvSpPr>
        <p:spPr>
          <a:xfrm>
            <a:off x="6726248" y="0"/>
            <a:ext cx="5465752"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0" name="Text Placeholder 7">
            <a:extLst>
              <a:ext uri="{FF2B5EF4-FFF2-40B4-BE49-F238E27FC236}">
                <a16:creationId xmlns:a16="http://schemas.microsoft.com/office/drawing/2014/main" id="{6FFE0DB3-2104-688D-24D6-28B96B351B15}"/>
              </a:ext>
            </a:extLst>
          </p:cNvPr>
          <p:cNvSpPr>
            <a:spLocks noGrp="1"/>
          </p:cNvSpPr>
          <p:nvPr>
            <p:ph type="body" sz="quarter" idx="24"/>
          </p:nvPr>
        </p:nvSpPr>
        <p:spPr>
          <a:xfrm>
            <a:off x="479425" y="42553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16844246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8283-A980-8374-5C20-4578358B4275}"/>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 Placeholder 7">
            <a:extLst>
              <a:ext uri="{FF2B5EF4-FFF2-40B4-BE49-F238E27FC236}">
                <a16:creationId xmlns:a16="http://schemas.microsoft.com/office/drawing/2014/main" id="{6D6031DC-3545-1F26-360F-61FAB5BF4B9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2" name="Text Placeholder 7">
            <a:extLst>
              <a:ext uri="{FF2B5EF4-FFF2-40B4-BE49-F238E27FC236}">
                <a16:creationId xmlns:a16="http://schemas.microsoft.com/office/drawing/2014/main" id="{9F8EECBF-6C87-312E-B832-333ECFD9F98E}"/>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6" name="Picture Placeholder 15">
            <a:extLst>
              <a:ext uri="{FF2B5EF4-FFF2-40B4-BE49-F238E27FC236}">
                <a16:creationId xmlns:a16="http://schemas.microsoft.com/office/drawing/2014/main" id="{C3395121-3B6B-E301-A578-4CDED2FD88B7}"/>
              </a:ext>
            </a:extLst>
          </p:cNvPr>
          <p:cNvSpPr>
            <a:spLocks noGrp="1"/>
          </p:cNvSpPr>
          <p:nvPr>
            <p:ph type="pic" sz="quarter" idx="25" hasCustomPrompt="1"/>
          </p:nvPr>
        </p:nvSpPr>
        <p:spPr>
          <a:xfrm>
            <a:off x="0" y="1700213"/>
            <a:ext cx="12192000" cy="5157787"/>
          </a:xfrm>
          <a:custGeom>
            <a:avLst/>
            <a:gdLst>
              <a:gd name="connsiteX0" fmla="*/ 0 w 12192000"/>
              <a:gd name="connsiteY0" fmla="*/ 0 h 5157787"/>
              <a:gd name="connsiteX1" fmla="*/ 7149093 w 12192000"/>
              <a:gd name="connsiteY1" fmla="*/ 0 h 5157787"/>
              <a:gd name="connsiteX2" fmla="*/ 7337488 w 12192000"/>
              <a:gd name="connsiteY2" fmla="*/ 4764 h 5157787"/>
              <a:gd name="connsiteX3" fmla="*/ 12184607 w 12192000"/>
              <a:gd name="connsiteY3" fmla="*/ 4610782 h 5157787"/>
              <a:gd name="connsiteX4" fmla="*/ 12192000 w 12192000"/>
              <a:gd name="connsiteY4" fmla="*/ 4757206 h 5157787"/>
              <a:gd name="connsiteX5" fmla="*/ 12192000 w 12192000"/>
              <a:gd name="connsiteY5" fmla="*/ 5157787 h 5157787"/>
              <a:gd name="connsiteX6" fmla="*/ 0 w 12192000"/>
              <a:gd name="connsiteY6" fmla="*/ 5157787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7787">
                <a:moveTo>
                  <a:pt x="0" y="0"/>
                </a:moveTo>
                <a:lnTo>
                  <a:pt x="7149093" y="0"/>
                </a:lnTo>
                <a:lnTo>
                  <a:pt x="7337488" y="4764"/>
                </a:lnTo>
                <a:cubicBezTo>
                  <a:pt x="9877211" y="133493"/>
                  <a:pt x="11930268" y="2106180"/>
                  <a:pt x="12184607" y="4610782"/>
                </a:cubicBezTo>
                <a:lnTo>
                  <a:pt x="12192000" y="4757206"/>
                </a:lnTo>
                <a:lnTo>
                  <a:pt x="12192000" y="5157787"/>
                </a:lnTo>
                <a:lnTo>
                  <a:pt x="0" y="5157787"/>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3556258755"/>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C3CF81-E414-007B-DF0D-71F8AA6F66FE}"/>
              </a:ext>
            </a:extLst>
          </p:cNvPr>
          <p:cNvSpPr/>
          <p:nvPr userDrawn="1"/>
        </p:nvSpPr>
        <p:spPr>
          <a:xfrm>
            <a:off x="0" y="1700213"/>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104D524D-F5A4-75BE-035F-7E55CE4DCFB7}"/>
              </a:ext>
            </a:extLst>
          </p:cNvPr>
          <p:cNvSpPr>
            <a:spLocks noGrp="1"/>
          </p:cNvSpPr>
          <p:nvPr>
            <p:ph type="pic" sz="quarter" idx="25" hasCustomPrompt="1"/>
          </p:nvPr>
        </p:nvSpPr>
        <p:spPr>
          <a:xfrm>
            <a:off x="0" y="1700213"/>
            <a:ext cx="12192001" cy="5157787"/>
          </a:xfrm>
          <a:custGeom>
            <a:avLst/>
            <a:gdLst>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0 w 12192001"/>
              <a:gd name="connsiteY4" fmla="*/ 5153365 h 5157787"/>
              <a:gd name="connsiteX5" fmla="*/ 5135347 w 12192001"/>
              <a:gd name="connsiteY5" fmla="*/ 5153365 h 5157787"/>
              <a:gd name="connsiteX6" fmla="*/ 23816 w 12192001"/>
              <a:gd name="connsiteY6" fmla="*/ 540661 h 5157787"/>
              <a:gd name="connsiteX7" fmla="*/ 0 w 12192001"/>
              <a:gd name="connsiteY7" fmla="*/ 68978 h 5157787"/>
              <a:gd name="connsiteX0" fmla="*/ 0 w 12192001"/>
              <a:gd name="connsiteY0" fmla="*/ 0 h 5157787"/>
              <a:gd name="connsiteX1" fmla="*/ 12192001 w 12192001"/>
              <a:gd name="connsiteY1" fmla="*/ 0 h 5157787"/>
              <a:gd name="connsiteX2" fmla="*/ 12192001 w 12192001"/>
              <a:gd name="connsiteY2" fmla="*/ 5157787 h 5157787"/>
              <a:gd name="connsiteX3" fmla="*/ 0 w 12192001"/>
              <a:gd name="connsiteY3" fmla="*/ 5157787 h 5157787"/>
              <a:gd name="connsiteX4" fmla="*/ 5135347 w 12192001"/>
              <a:gd name="connsiteY4" fmla="*/ 5153365 h 5157787"/>
              <a:gd name="connsiteX5" fmla="*/ 23816 w 12192001"/>
              <a:gd name="connsiteY5" fmla="*/ 540661 h 5157787"/>
              <a:gd name="connsiteX6" fmla="*/ 0 w 12192001"/>
              <a:gd name="connsiteY6" fmla="*/ 68978 h 5157787"/>
              <a:gd name="connsiteX7" fmla="*/ 0 w 12192001"/>
              <a:gd name="connsiteY7" fmla="*/ 0 h 5157787"/>
              <a:gd name="connsiteX0" fmla="*/ 0 w 12192001"/>
              <a:gd name="connsiteY0" fmla="*/ 0 h 5157787"/>
              <a:gd name="connsiteX1" fmla="*/ 12192001 w 12192001"/>
              <a:gd name="connsiteY1" fmla="*/ 0 h 5157787"/>
              <a:gd name="connsiteX2" fmla="*/ 12192001 w 12192001"/>
              <a:gd name="connsiteY2" fmla="*/ 5157787 h 5157787"/>
              <a:gd name="connsiteX3" fmla="*/ 5135347 w 12192001"/>
              <a:gd name="connsiteY3" fmla="*/ 5153365 h 5157787"/>
              <a:gd name="connsiteX4" fmla="*/ 23816 w 12192001"/>
              <a:gd name="connsiteY4" fmla="*/ 540661 h 5157787"/>
              <a:gd name="connsiteX5" fmla="*/ 0 w 12192001"/>
              <a:gd name="connsiteY5" fmla="*/ 68978 h 5157787"/>
              <a:gd name="connsiteX6" fmla="*/ 0 w 12192001"/>
              <a:gd name="connsiteY6" fmla="*/ 0 h 51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157787">
                <a:moveTo>
                  <a:pt x="0" y="0"/>
                </a:moveTo>
                <a:lnTo>
                  <a:pt x="12192001" y="0"/>
                </a:lnTo>
                <a:lnTo>
                  <a:pt x="12192001" y="5157787"/>
                </a:lnTo>
                <a:lnTo>
                  <a:pt x="5135347" y="5153365"/>
                </a:lnTo>
                <a:cubicBezTo>
                  <a:pt x="2474941" y="5153365"/>
                  <a:pt x="286926" y="3131629"/>
                  <a:pt x="23816" y="540661"/>
                </a:cubicBezTo>
                <a:lnTo>
                  <a:pt x="0" y="68978"/>
                </a:lnTo>
                <a:lnTo>
                  <a:pt x="0" y="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20" name="Text Placeholder 7">
            <a:extLst>
              <a:ext uri="{FF2B5EF4-FFF2-40B4-BE49-F238E27FC236}">
                <a16:creationId xmlns:a16="http://schemas.microsoft.com/office/drawing/2014/main" id="{1AE2CB68-C5A5-EABA-4F7B-588A1B86F6DB}"/>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1" name="Text Placeholder 7">
            <a:extLst>
              <a:ext uri="{FF2B5EF4-FFF2-40B4-BE49-F238E27FC236}">
                <a16:creationId xmlns:a16="http://schemas.microsoft.com/office/drawing/2014/main" id="{E1AE3909-BE00-331E-E26E-84B8360D6C39}"/>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26270836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Dekoras+Vaizdas+Antraštė">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8DFE4A-4E13-3231-8FC5-EB5BF78EFF2A}"/>
              </a:ext>
            </a:extLst>
          </p:cNvPr>
          <p:cNvSpPr/>
          <p:nvPr userDrawn="1"/>
        </p:nvSpPr>
        <p:spPr>
          <a:xfrm>
            <a:off x="0" y="1700214"/>
            <a:ext cx="12192000" cy="5157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ext Placeholder 7">
            <a:extLst>
              <a:ext uri="{FF2B5EF4-FFF2-40B4-BE49-F238E27FC236}">
                <a16:creationId xmlns:a16="http://schemas.microsoft.com/office/drawing/2014/main" id="{2A4459A9-F436-1031-0620-CC18F5A48803}"/>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17" name="Text Placeholder 7">
            <a:extLst>
              <a:ext uri="{FF2B5EF4-FFF2-40B4-BE49-F238E27FC236}">
                <a16:creationId xmlns:a16="http://schemas.microsoft.com/office/drawing/2014/main" id="{6640D75A-D21C-1C49-0FF1-B192A4070EA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1" name="Picture Placeholder 10">
            <a:extLst>
              <a:ext uri="{FF2B5EF4-FFF2-40B4-BE49-F238E27FC236}">
                <a16:creationId xmlns:a16="http://schemas.microsoft.com/office/drawing/2014/main" id="{31ADB1B1-FE8B-D054-1705-69A708AE153E}"/>
              </a:ext>
            </a:extLst>
          </p:cNvPr>
          <p:cNvSpPr>
            <a:spLocks noGrp="1"/>
          </p:cNvSpPr>
          <p:nvPr>
            <p:ph type="pic" sz="quarter" idx="25" hasCustomPrompt="1"/>
          </p:nvPr>
        </p:nvSpPr>
        <p:spPr>
          <a:xfrm>
            <a:off x="0" y="1700213"/>
            <a:ext cx="12192000" cy="5158800"/>
          </a:xfrm>
          <a:custGeom>
            <a:avLst/>
            <a:gdLst>
              <a:gd name="connsiteX0" fmla="*/ 0 w 12192000"/>
              <a:gd name="connsiteY0" fmla="*/ 0 h 5158800"/>
              <a:gd name="connsiteX1" fmla="*/ 12192000 w 12192000"/>
              <a:gd name="connsiteY1" fmla="*/ 0 h 5158800"/>
              <a:gd name="connsiteX2" fmla="*/ 12192000 w 12192000"/>
              <a:gd name="connsiteY2" fmla="*/ 30592 h 5158800"/>
              <a:gd name="connsiteX3" fmla="*/ 12166809 w 12192000"/>
              <a:gd name="connsiteY3" fmla="*/ 529507 h 5158800"/>
              <a:gd name="connsiteX4" fmla="*/ 7300121 w 12192000"/>
              <a:gd name="connsiteY4" fmla="*/ 5154122 h 5158800"/>
              <a:gd name="connsiteX5" fmla="*/ 7115109 w 12192000"/>
              <a:gd name="connsiteY5" fmla="*/ 5158800 h 5158800"/>
              <a:gd name="connsiteX6" fmla="*/ 0 w 12192000"/>
              <a:gd name="connsiteY6" fmla="*/ 5158800 h 51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58800">
                <a:moveTo>
                  <a:pt x="0" y="0"/>
                </a:moveTo>
                <a:lnTo>
                  <a:pt x="12192000" y="0"/>
                </a:lnTo>
                <a:lnTo>
                  <a:pt x="12192000" y="30592"/>
                </a:lnTo>
                <a:lnTo>
                  <a:pt x="12166809" y="529507"/>
                </a:lnTo>
                <a:cubicBezTo>
                  <a:pt x="11911443" y="3044219"/>
                  <a:pt x="9850100" y="5024873"/>
                  <a:pt x="7300121" y="5154122"/>
                </a:cubicBezTo>
                <a:lnTo>
                  <a:pt x="7115109" y="5158800"/>
                </a:lnTo>
                <a:lnTo>
                  <a:pt x="0" y="51588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Tree>
    <p:extLst>
      <p:ext uri="{BB962C8B-B14F-4D97-AF65-F5344CB8AC3E}">
        <p14:creationId xmlns:p14="http://schemas.microsoft.com/office/powerpoint/2010/main" val="1888917427"/>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Vaizdas+Fokusas+Antraštė">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CAADD-C124-16B2-79F2-CCDDA649DC7C}"/>
              </a:ext>
            </a:extLst>
          </p:cNvPr>
          <p:cNvSpPr/>
          <p:nvPr userDrawn="1"/>
        </p:nvSpPr>
        <p:spPr>
          <a:xfrm>
            <a:off x="6935982" y="1700214"/>
            <a:ext cx="5259600" cy="515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Picture Placeholder 11">
            <a:extLst>
              <a:ext uri="{FF2B5EF4-FFF2-40B4-BE49-F238E27FC236}">
                <a16:creationId xmlns:a16="http://schemas.microsoft.com/office/drawing/2014/main" id="{33029BBF-76CD-294B-3293-7978109B4D8B}"/>
              </a:ext>
            </a:extLst>
          </p:cNvPr>
          <p:cNvSpPr>
            <a:spLocks noGrp="1"/>
          </p:cNvSpPr>
          <p:nvPr>
            <p:ph type="pic" sz="quarter" idx="26" hasCustomPrompt="1"/>
          </p:nvPr>
        </p:nvSpPr>
        <p:spPr>
          <a:xfrm>
            <a:off x="6935982" y="1700214"/>
            <a:ext cx="5258351" cy="5157786"/>
          </a:xfrm>
          <a:custGeom>
            <a:avLst/>
            <a:gdLst>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5157786 h 5157786"/>
              <a:gd name="connsiteX8" fmla="*/ 5258336 w 5259600"/>
              <a:gd name="connsiteY8" fmla="*/ 3009679 h 5157786"/>
              <a:gd name="connsiteX9" fmla="*/ 3282673 w 5259600"/>
              <a:gd name="connsiteY9" fmla="*/ 5118339 h 5157786"/>
              <a:gd name="connsiteX10" fmla="*/ 3087524 w 5259600"/>
              <a:gd name="connsiteY10" fmla="*/ 5157786 h 5157786"/>
              <a:gd name="connsiteX11" fmla="*/ 2170875 w 5259600"/>
              <a:gd name="connsiteY11" fmla="*/ 5157786 h 5157786"/>
              <a:gd name="connsiteX12" fmla="*/ 1975687 w 5259600"/>
              <a:gd name="connsiteY12" fmla="*/ 5118449 h 5157786"/>
              <a:gd name="connsiteX13" fmla="*/ 16 w 5259600"/>
              <a:gd name="connsiteY13" fmla="*/ 3009662 h 5157786"/>
              <a:gd name="connsiteX14" fmla="*/ 16 w 5259600"/>
              <a:gd name="connsiteY14" fmla="*/ 5157786 h 5157786"/>
              <a:gd name="connsiteX15" fmla="*/ 0 w 5259600"/>
              <a:gd name="connsiteY15" fmla="*/ 5157786 h 5157786"/>
              <a:gd name="connsiteX16" fmla="*/ 0 w 5259600"/>
              <a:gd name="connsiteY16" fmla="*/ 2150435 h 5157786"/>
              <a:gd name="connsiteX17" fmla="*/ 42255 w 5259600"/>
              <a:gd name="connsiteY17" fmla="*/ 1946847 h 5157786"/>
              <a:gd name="connsiteX18" fmla="*/ 2182280 w 5259600"/>
              <a:gd name="connsiteY18" fmla="*/ 16 h 5157786"/>
              <a:gd name="connsiteX19" fmla="*/ 0 w 5259600"/>
              <a:gd name="connsiteY19" fmla="*/ 16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9600 w 5259600"/>
              <a:gd name="connsiteY6" fmla="*/ 5157786 h 5157786"/>
              <a:gd name="connsiteX7" fmla="*/ 5258336 w 5259600"/>
              <a:gd name="connsiteY7" fmla="*/ 3009679 h 5157786"/>
              <a:gd name="connsiteX8" fmla="*/ 3282673 w 5259600"/>
              <a:gd name="connsiteY8" fmla="*/ 5118339 h 5157786"/>
              <a:gd name="connsiteX9" fmla="*/ 3087524 w 5259600"/>
              <a:gd name="connsiteY9" fmla="*/ 5157786 h 5157786"/>
              <a:gd name="connsiteX10" fmla="*/ 2170875 w 5259600"/>
              <a:gd name="connsiteY10" fmla="*/ 5157786 h 5157786"/>
              <a:gd name="connsiteX11" fmla="*/ 1975687 w 5259600"/>
              <a:gd name="connsiteY11" fmla="*/ 5118449 h 5157786"/>
              <a:gd name="connsiteX12" fmla="*/ 16 w 5259600"/>
              <a:gd name="connsiteY12" fmla="*/ 3009662 h 5157786"/>
              <a:gd name="connsiteX13" fmla="*/ 16 w 5259600"/>
              <a:gd name="connsiteY13" fmla="*/ 5157786 h 5157786"/>
              <a:gd name="connsiteX14" fmla="*/ 0 w 5259600"/>
              <a:gd name="connsiteY14" fmla="*/ 5157786 h 5157786"/>
              <a:gd name="connsiteX15" fmla="*/ 0 w 5259600"/>
              <a:gd name="connsiteY15" fmla="*/ 2150435 h 5157786"/>
              <a:gd name="connsiteX16" fmla="*/ 42255 w 5259600"/>
              <a:gd name="connsiteY16" fmla="*/ 1946847 h 5157786"/>
              <a:gd name="connsiteX17" fmla="*/ 2182280 w 5259600"/>
              <a:gd name="connsiteY17" fmla="*/ 16 h 5157786"/>
              <a:gd name="connsiteX18" fmla="*/ 0 w 5259600"/>
              <a:gd name="connsiteY18" fmla="*/ 16 h 5157786"/>
              <a:gd name="connsiteX19" fmla="*/ 0 w 5259600"/>
              <a:gd name="connsiteY19" fmla="*/ 0 h 5157786"/>
              <a:gd name="connsiteX0" fmla="*/ 0 w 5259600"/>
              <a:gd name="connsiteY0" fmla="*/ 0 h 5157786"/>
              <a:gd name="connsiteX1" fmla="*/ 3076075 w 5259600"/>
              <a:gd name="connsiteY1" fmla="*/ 0 h 5157786"/>
              <a:gd name="connsiteX2" fmla="*/ 3282680 w 5259600"/>
              <a:gd name="connsiteY2" fmla="*/ 41638 h 5157786"/>
              <a:gd name="connsiteX3" fmla="*/ 5258351 w 5259600"/>
              <a:gd name="connsiteY3" fmla="*/ 2150424 h 5157786"/>
              <a:gd name="connsiteX4" fmla="*/ 5258351 w 5259600"/>
              <a:gd name="connsiteY4" fmla="*/ 0 h 5157786"/>
              <a:gd name="connsiteX5" fmla="*/ 5259600 w 5259600"/>
              <a:gd name="connsiteY5" fmla="*/ 0 h 5157786"/>
              <a:gd name="connsiteX6" fmla="*/ 5258336 w 5259600"/>
              <a:gd name="connsiteY6" fmla="*/ 3009679 h 5157786"/>
              <a:gd name="connsiteX7" fmla="*/ 3282673 w 5259600"/>
              <a:gd name="connsiteY7" fmla="*/ 5118339 h 5157786"/>
              <a:gd name="connsiteX8" fmla="*/ 3087524 w 5259600"/>
              <a:gd name="connsiteY8" fmla="*/ 5157786 h 5157786"/>
              <a:gd name="connsiteX9" fmla="*/ 2170875 w 5259600"/>
              <a:gd name="connsiteY9" fmla="*/ 5157786 h 5157786"/>
              <a:gd name="connsiteX10" fmla="*/ 1975687 w 5259600"/>
              <a:gd name="connsiteY10" fmla="*/ 5118449 h 5157786"/>
              <a:gd name="connsiteX11" fmla="*/ 16 w 5259600"/>
              <a:gd name="connsiteY11" fmla="*/ 3009662 h 5157786"/>
              <a:gd name="connsiteX12" fmla="*/ 16 w 5259600"/>
              <a:gd name="connsiteY12" fmla="*/ 5157786 h 5157786"/>
              <a:gd name="connsiteX13" fmla="*/ 0 w 5259600"/>
              <a:gd name="connsiteY13" fmla="*/ 5157786 h 5157786"/>
              <a:gd name="connsiteX14" fmla="*/ 0 w 5259600"/>
              <a:gd name="connsiteY14" fmla="*/ 2150435 h 5157786"/>
              <a:gd name="connsiteX15" fmla="*/ 42255 w 5259600"/>
              <a:gd name="connsiteY15" fmla="*/ 1946847 h 5157786"/>
              <a:gd name="connsiteX16" fmla="*/ 2182280 w 5259600"/>
              <a:gd name="connsiteY16" fmla="*/ 16 h 5157786"/>
              <a:gd name="connsiteX17" fmla="*/ 0 w 5259600"/>
              <a:gd name="connsiteY17" fmla="*/ 16 h 5157786"/>
              <a:gd name="connsiteX18" fmla="*/ 0 w 5259600"/>
              <a:gd name="connsiteY18"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51 w 5258351"/>
              <a:gd name="connsiteY4" fmla="*/ 0 h 5157786"/>
              <a:gd name="connsiteX5" fmla="*/ 5258336 w 5258351"/>
              <a:gd name="connsiteY5" fmla="*/ 3009679 h 5157786"/>
              <a:gd name="connsiteX6" fmla="*/ 3282673 w 5258351"/>
              <a:gd name="connsiteY6" fmla="*/ 5118339 h 5157786"/>
              <a:gd name="connsiteX7" fmla="*/ 3087524 w 5258351"/>
              <a:gd name="connsiteY7" fmla="*/ 5157786 h 5157786"/>
              <a:gd name="connsiteX8" fmla="*/ 2170875 w 5258351"/>
              <a:gd name="connsiteY8" fmla="*/ 5157786 h 5157786"/>
              <a:gd name="connsiteX9" fmla="*/ 1975687 w 5258351"/>
              <a:gd name="connsiteY9" fmla="*/ 5118449 h 5157786"/>
              <a:gd name="connsiteX10" fmla="*/ 16 w 5258351"/>
              <a:gd name="connsiteY10" fmla="*/ 3009662 h 5157786"/>
              <a:gd name="connsiteX11" fmla="*/ 16 w 5258351"/>
              <a:gd name="connsiteY11" fmla="*/ 5157786 h 5157786"/>
              <a:gd name="connsiteX12" fmla="*/ 0 w 5258351"/>
              <a:gd name="connsiteY12" fmla="*/ 5157786 h 5157786"/>
              <a:gd name="connsiteX13" fmla="*/ 0 w 5258351"/>
              <a:gd name="connsiteY13" fmla="*/ 2150435 h 5157786"/>
              <a:gd name="connsiteX14" fmla="*/ 42255 w 5258351"/>
              <a:gd name="connsiteY14" fmla="*/ 1946847 h 5157786"/>
              <a:gd name="connsiteX15" fmla="*/ 2182280 w 5258351"/>
              <a:gd name="connsiteY15" fmla="*/ 16 h 5157786"/>
              <a:gd name="connsiteX16" fmla="*/ 0 w 5258351"/>
              <a:gd name="connsiteY16" fmla="*/ 16 h 5157786"/>
              <a:gd name="connsiteX17" fmla="*/ 0 w 5258351"/>
              <a:gd name="connsiteY17" fmla="*/ 0 h 5157786"/>
              <a:gd name="connsiteX0" fmla="*/ 0 w 5258351"/>
              <a:gd name="connsiteY0" fmla="*/ 0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16" fmla="*/ 0 w 5258351"/>
              <a:gd name="connsiteY16" fmla="*/ 0 h 5157786"/>
              <a:gd name="connsiteX0" fmla="*/ 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15" fmla="*/ 0 w 5258351"/>
              <a:gd name="connsiteY15"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5157786 h 5157786"/>
              <a:gd name="connsiteX12" fmla="*/ 0 w 5258351"/>
              <a:gd name="connsiteY12" fmla="*/ 2150435 h 5157786"/>
              <a:gd name="connsiteX13" fmla="*/ 42255 w 5258351"/>
              <a:gd name="connsiteY13" fmla="*/ 1946847 h 5157786"/>
              <a:gd name="connsiteX14" fmla="*/ 2182280 w 5258351"/>
              <a:gd name="connsiteY14"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16 w 5258351"/>
              <a:gd name="connsiteY10" fmla="*/ 5157786 h 5157786"/>
              <a:gd name="connsiteX11" fmla="*/ 0 w 5258351"/>
              <a:gd name="connsiteY11" fmla="*/ 2150435 h 5157786"/>
              <a:gd name="connsiteX12" fmla="*/ 42255 w 5258351"/>
              <a:gd name="connsiteY12" fmla="*/ 1946847 h 5157786"/>
              <a:gd name="connsiteX13" fmla="*/ 2182280 w 5258351"/>
              <a:gd name="connsiteY13" fmla="*/ 16 h 5157786"/>
              <a:gd name="connsiteX0" fmla="*/ 2182280 w 5258351"/>
              <a:gd name="connsiteY0" fmla="*/ 16 h 5157786"/>
              <a:gd name="connsiteX1" fmla="*/ 3076075 w 5258351"/>
              <a:gd name="connsiteY1" fmla="*/ 0 h 5157786"/>
              <a:gd name="connsiteX2" fmla="*/ 3282680 w 5258351"/>
              <a:gd name="connsiteY2" fmla="*/ 41638 h 5157786"/>
              <a:gd name="connsiteX3" fmla="*/ 5258351 w 5258351"/>
              <a:gd name="connsiteY3" fmla="*/ 2150424 h 5157786"/>
              <a:gd name="connsiteX4" fmla="*/ 5258336 w 5258351"/>
              <a:gd name="connsiteY4" fmla="*/ 3009679 h 5157786"/>
              <a:gd name="connsiteX5" fmla="*/ 3282673 w 5258351"/>
              <a:gd name="connsiteY5" fmla="*/ 5118339 h 5157786"/>
              <a:gd name="connsiteX6" fmla="*/ 3087524 w 5258351"/>
              <a:gd name="connsiteY6" fmla="*/ 5157786 h 5157786"/>
              <a:gd name="connsiteX7" fmla="*/ 2170875 w 5258351"/>
              <a:gd name="connsiteY7" fmla="*/ 5157786 h 5157786"/>
              <a:gd name="connsiteX8" fmla="*/ 1975687 w 5258351"/>
              <a:gd name="connsiteY8" fmla="*/ 5118449 h 5157786"/>
              <a:gd name="connsiteX9" fmla="*/ 16 w 5258351"/>
              <a:gd name="connsiteY9" fmla="*/ 3009662 h 5157786"/>
              <a:gd name="connsiteX10" fmla="*/ 0 w 5258351"/>
              <a:gd name="connsiteY10" fmla="*/ 2150435 h 5157786"/>
              <a:gd name="connsiteX11" fmla="*/ 42255 w 5258351"/>
              <a:gd name="connsiteY11" fmla="*/ 1946847 h 5157786"/>
              <a:gd name="connsiteX12" fmla="*/ 2182280 w 5258351"/>
              <a:gd name="connsiteY12" fmla="*/ 16 h 515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8351" h="5157786">
                <a:moveTo>
                  <a:pt x="2182280" y="16"/>
                </a:moveTo>
                <a:lnTo>
                  <a:pt x="3076075" y="0"/>
                </a:lnTo>
                <a:lnTo>
                  <a:pt x="3282680" y="41638"/>
                </a:lnTo>
                <a:cubicBezTo>
                  <a:pt x="4300823" y="289171"/>
                  <a:pt x="5086826" y="1118317"/>
                  <a:pt x="5258351" y="2150424"/>
                </a:cubicBezTo>
                <a:cubicBezTo>
                  <a:pt x="5258346" y="2436842"/>
                  <a:pt x="5258341" y="2723261"/>
                  <a:pt x="5258336" y="3009679"/>
                </a:cubicBezTo>
                <a:cubicBezTo>
                  <a:pt x="5087540" y="4041786"/>
                  <a:pt x="4300899" y="4870258"/>
                  <a:pt x="3282673" y="5118339"/>
                </a:cubicBezTo>
                <a:lnTo>
                  <a:pt x="3087524" y="5157786"/>
                </a:lnTo>
                <a:lnTo>
                  <a:pt x="2170875" y="5157786"/>
                </a:lnTo>
                <a:lnTo>
                  <a:pt x="1975687" y="5118449"/>
                </a:lnTo>
                <a:cubicBezTo>
                  <a:pt x="957544" y="4870915"/>
                  <a:pt x="171541" y="4041769"/>
                  <a:pt x="16" y="3009662"/>
                </a:cubicBezTo>
                <a:cubicBezTo>
                  <a:pt x="11" y="2723253"/>
                  <a:pt x="5" y="2436844"/>
                  <a:pt x="0" y="2150435"/>
                </a:cubicBezTo>
                <a:lnTo>
                  <a:pt x="42255" y="1946847"/>
                </a:lnTo>
                <a:cubicBezTo>
                  <a:pt x="293455" y="943566"/>
                  <a:pt x="1134884" y="169037"/>
                  <a:pt x="2182280" y="16"/>
                </a:cubicBez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93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091803553"/>
      </p:ext>
    </p:extLst>
  </p:cSld>
  <p:clrMapOvr>
    <a:masterClrMapping/>
  </p:clrMapOvr>
  <p:extLst>
    <p:ext uri="{DCECCB84-F9BA-43D5-87BE-67443E8EF086}">
      <p15:sldGuideLst xmlns:p15="http://schemas.microsoft.com/office/powerpoint/2012/main">
        <p15:guide id="1" orient="horz" pos="1071">
          <p15:clr>
            <a:srgbClr val="FBAE40"/>
          </p15:clr>
        </p15:guide>
        <p15:guide id="2" pos="436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aizdas+Fragment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1" y="1700213"/>
            <a:ext cx="692467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43" name="Text Placeholder 7">
            <a:extLst>
              <a:ext uri="{FF2B5EF4-FFF2-40B4-BE49-F238E27FC236}">
                <a16:creationId xmlns:a16="http://schemas.microsoft.com/office/drawing/2014/main" id="{C5818441-CA6E-864E-2BF1-F21A22C7FC11}"/>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44" name="Text Placeholder 7">
            <a:extLst>
              <a:ext uri="{FF2B5EF4-FFF2-40B4-BE49-F238E27FC236}">
                <a16:creationId xmlns:a16="http://schemas.microsoft.com/office/drawing/2014/main" id="{B93965C8-3209-6436-928C-FF557FBE0D17}"/>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
        <p:nvSpPr>
          <p:cNvPr id="10" name="Picture Placeholder 3">
            <a:extLst>
              <a:ext uri="{FF2B5EF4-FFF2-40B4-BE49-F238E27FC236}">
                <a16:creationId xmlns:a16="http://schemas.microsoft.com/office/drawing/2014/main" id="{510B8372-3631-6496-5EAE-ACBDB95BC149}"/>
              </a:ext>
            </a:extLst>
          </p:cNvPr>
          <p:cNvSpPr>
            <a:spLocks noGrp="1"/>
          </p:cNvSpPr>
          <p:nvPr>
            <p:ph type="pic" sz="quarter" idx="26" hasCustomPrompt="1"/>
          </p:nvPr>
        </p:nvSpPr>
        <p:spPr>
          <a:xfrm>
            <a:off x="6924674" y="1700213"/>
            <a:ext cx="5267325"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Tree>
    <p:extLst>
      <p:ext uri="{BB962C8B-B14F-4D97-AF65-F5344CB8AC3E}">
        <p14:creationId xmlns:p14="http://schemas.microsoft.com/office/powerpoint/2010/main" val="3687282164"/>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362"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Vaizdai+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5" name="Picture Placeholder 3">
            <a:extLst>
              <a:ext uri="{FF2B5EF4-FFF2-40B4-BE49-F238E27FC236}">
                <a16:creationId xmlns:a16="http://schemas.microsoft.com/office/drawing/2014/main" id="{C337D003-5D7A-81BB-282B-DDF0D761F92D}"/>
              </a:ext>
            </a:extLst>
          </p:cNvPr>
          <p:cNvSpPr>
            <a:spLocks noGrp="1"/>
          </p:cNvSpPr>
          <p:nvPr>
            <p:ph type="pic" sz="quarter" idx="26" hasCustomPrompt="1"/>
          </p:nvPr>
        </p:nvSpPr>
        <p:spPr>
          <a:xfrm>
            <a:off x="6096000" y="1700213"/>
            <a:ext cx="6096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19" name="Text Placeholder 7">
            <a:extLst>
              <a:ext uri="{FF2B5EF4-FFF2-40B4-BE49-F238E27FC236}">
                <a16:creationId xmlns:a16="http://schemas.microsoft.com/office/drawing/2014/main" id="{9EF15567-9A10-BA4A-0D7A-44AF825CDC1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20" name="Text Placeholder 7">
            <a:extLst>
              <a:ext uri="{FF2B5EF4-FFF2-40B4-BE49-F238E27FC236}">
                <a16:creationId xmlns:a16="http://schemas.microsoft.com/office/drawing/2014/main" id="{EEB3EA93-2C64-7033-3A0C-AE5D4BB1128B}"/>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692836381"/>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Vaizdai">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5F3D1D-ADBA-44F1-85C1-4B84A035247F}"/>
              </a:ext>
            </a:extLst>
          </p:cNvPr>
          <p:cNvSpPr>
            <a:spLocks noGrp="1"/>
          </p:cNvSpPr>
          <p:nvPr>
            <p:ph type="pic" sz="quarter" idx="26" hasCustomPrompt="1"/>
          </p:nvPr>
        </p:nvSpPr>
        <p:spPr>
          <a:xfrm>
            <a:off x="1"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2" name="Picture Placeholder 2">
            <a:extLst>
              <a:ext uri="{FF2B5EF4-FFF2-40B4-BE49-F238E27FC236}">
                <a16:creationId xmlns:a16="http://schemas.microsoft.com/office/drawing/2014/main" id="{76A70DC1-A773-4F05-AACB-B08D12F59518}"/>
              </a:ext>
            </a:extLst>
          </p:cNvPr>
          <p:cNvSpPr>
            <a:spLocks noGrp="1"/>
          </p:cNvSpPr>
          <p:nvPr>
            <p:ph type="pic" sz="quarter" idx="27" hasCustomPrompt="1"/>
          </p:nvPr>
        </p:nvSpPr>
        <p:spPr>
          <a:xfrm>
            <a:off x="6096000" y="0"/>
            <a:ext cx="6095999" cy="6858000"/>
          </a:xfrm>
          <a:gradFill>
            <a:gsLst>
              <a:gs pos="0">
                <a:schemeClr val="bg1">
                  <a:lumMod val="95000"/>
                </a:schemeClr>
              </a:gs>
              <a:gs pos="100000">
                <a:schemeClr val="bg1">
                  <a:lumMod val="85000"/>
                </a:schemeClr>
              </a:gs>
            </a:gsLst>
            <a:lin ang="5400000" scaled="1"/>
          </a:gradFill>
        </p:spPr>
        <p:txBody>
          <a:bodyPr/>
          <a:lstStyle>
            <a:lvl1pPr marL="0" indent="0">
              <a:buNone/>
              <a:defRPr/>
            </a:lvl1pPr>
          </a:lstStyle>
          <a:p>
            <a:r>
              <a:rPr lang="en-US" dirty="0"/>
              <a:t> </a:t>
            </a:r>
            <a:endParaRPr lang="lt-LT" dirty="0"/>
          </a:p>
        </p:txBody>
      </p:sp>
      <p:sp>
        <p:nvSpPr>
          <p:cNvPr id="13" name="Text Placeholder 7">
            <a:extLst>
              <a:ext uri="{FF2B5EF4-FFF2-40B4-BE49-F238E27FC236}">
                <a16:creationId xmlns:a16="http://schemas.microsoft.com/office/drawing/2014/main" id="{FE3FCD6B-B163-4E7A-2979-A52B5B658B7C}"/>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196504219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pektro lentelė">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29F787-656D-7B92-4750-DE3F0DE6FD20}"/>
              </a:ext>
            </a:extLst>
          </p:cNvPr>
          <p:cNvSpPr/>
          <p:nvPr userDrawn="1"/>
        </p:nvSpPr>
        <p:spPr>
          <a:xfrm>
            <a:off x="0" y="0"/>
            <a:ext cx="12192000" cy="17002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 </a:t>
            </a:r>
          </a:p>
        </p:txBody>
      </p:sp>
    </p:spTree>
    <p:extLst>
      <p:ext uri="{BB962C8B-B14F-4D97-AF65-F5344CB8AC3E}">
        <p14:creationId xmlns:p14="http://schemas.microsoft.com/office/powerpoint/2010/main" val="23535173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k tekstas">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A5EB62F3-DFD2-9DE2-B777-CA6A16676570}"/>
              </a:ext>
            </a:extLst>
          </p:cNvPr>
          <p:cNvSpPr>
            <a:spLocks noGrp="1"/>
          </p:cNvSpPr>
          <p:nvPr>
            <p:ph type="body" sz="quarter" idx="15"/>
          </p:nvPr>
        </p:nvSpPr>
        <p:spPr>
          <a:xfrm>
            <a:off x="479425" y="2475567"/>
            <a:ext cx="11232000" cy="3591859"/>
          </a:xfrm>
        </p:spPr>
        <p:txBody>
          <a:bodyPr>
            <a:normAutofit/>
          </a:bodyPr>
          <a:lstStyle>
            <a:lvl1pPr marL="0" indent="0">
              <a:lnSpc>
                <a:spcPct val="100000"/>
              </a:lnSpc>
              <a:buNone/>
              <a:defRPr sz="2000" spc="0"/>
            </a:lvl1pPr>
          </a:lstStyle>
          <a:p>
            <a:pPr lvl="0"/>
            <a:endParaRPr lang="lt-LT" dirty="0"/>
          </a:p>
        </p:txBody>
      </p:sp>
      <p:sp>
        <p:nvSpPr>
          <p:cNvPr id="8" name="Text Placeholder 7">
            <a:extLst>
              <a:ext uri="{FF2B5EF4-FFF2-40B4-BE49-F238E27FC236}">
                <a16:creationId xmlns:a16="http://schemas.microsoft.com/office/drawing/2014/main" id="{2542FE52-0292-6C29-5F83-D3A46C74664A}"/>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0637DEE5-7AC7-6D07-BA5C-5DBDECB2119D}"/>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347307607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aigiamoji skaidrė">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5A58EA-190A-9738-A454-3A9614214444}"/>
              </a:ext>
            </a:extLst>
          </p:cNvPr>
          <p:cNvSpPr/>
          <p:nvPr userDrawn="1"/>
        </p:nvSpPr>
        <p:spPr>
          <a:xfrm>
            <a:off x="0" y="0"/>
            <a:ext cx="12192000" cy="68495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Picture Placeholder 9">
            <a:extLst>
              <a:ext uri="{FF2B5EF4-FFF2-40B4-BE49-F238E27FC236}">
                <a16:creationId xmlns:a16="http://schemas.microsoft.com/office/drawing/2014/main" id="{D3059560-4117-8794-81F6-410676491530}"/>
              </a:ext>
            </a:extLst>
          </p:cNvPr>
          <p:cNvSpPr>
            <a:spLocks noGrp="1"/>
          </p:cNvSpPr>
          <p:nvPr>
            <p:ph type="pic" sz="quarter" idx="25" hasCustomPrompt="1"/>
          </p:nvPr>
        </p:nvSpPr>
        <p:spPr>
          <a:xfrm>
            <a:off x="0" y="1"/>
            <a:ext cx="12192000" cy="6858000"/>
          </a:xfrm>
          <a:custGeom>
            <a:avLst/>
            <a:gdLst>
              <a:gd name="connsiteX0" fmla="*/ 0 w 12192000"/>
              <a:gd name="connsiteY0" fmla="*/ 0 h 6858000"/>
              <a:gd name="connsiteX1" fmla="*/ 5394347 w 12192000"/>
              <a:gd name="connsiteY1" fmla="*/ 0 h 6858000"/>
              <a:gd name="connsiteX2" fmla="*/ 5672162 w 12192000"/>
              <a:gd name="connsiteY2" fmla="*/ 7024 h 6858000"/>
              <a:gd name="connsiteX3" fmla="*/ 12185765 w 12192000"/>
              <a:gd name="connsiteY3" fmla="*/ 6520628 h 6858000"/>
              <a:gd name="connsiteX4" fmla="*/ 12192000 w 12192000"/>
              <a:gd name="connsiteY4" fmla="*/ 6767239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394347" y="0"/>
                </a:lnTo>
                <a:lnTo>
                  <a:pt x="5672162" y="7024"/>
                </a:lnTo>
                <a:cubicBezTo>
                  <a:pt x="9188358" y="185248"/>
                  <a:pt x="12007541" y="3004427"/>
                  <a:pt x="12185765" y="6520628"/>
                </a:cubicBezTo>
                <a:lnTo>
                  <a:pt x="12192000" y="6767239"/>
                </a:lnTo>
                <a:lnTo>
                  <a:pt x="12192000" y="6858000"/>
                </a:lnTo>
                <a:lnTo>
                  <a:pt x="0" y="6858000"/>
                </a:lnTo>
                <a:close/>
              </a:path>
            </a:pathLst>
          </a:custGeom>
          <a:gradFill>
            <a:gsLst>
              <a:gs pos="0">
                <a:schemeClr val="bg1">
                  <a:lumMod val="95000"/>
                </a:schemeClr>
              </a:gs>
              <a:gs pos="100000">
                <a:schemeClr val="bg1">
                  <a:lumMod val="85000"/>
                </a:schemeClr>
              </a:gs>
            </a:gsLst>
            <a:lin ang="5400000" scaled="1"/>
          </a:gradFill>
        </p:spPr>
        <p:txBody>
          <a:bodyPr vert="vert" wrap="square" anchor="t" anchorCtr="1">
            <a:noAutofit/>
          </a:bodyPr>
          <a:lstStyle/>
          <a:p>
            <a:r>
              <a:rPr lang="lt-LT"/>
              <a:t> </a:t>
            </a:r>
          </a:p>
        </p:txBody>
      </p:sp>
      <p:pic>
        <p:nvPicPr>
          <p:cNvPr id="3" name="Graphic 2">
            <a:extLst>
              <a:ext uri="{FF2B5EF4-FFF2-40B4-BE49-F238E27FC236}">
                <a16:creationId xmlns:a16="http://schemas.microsoft.com/office/drawing/2014/main" id="{1DD0F3D2-2A59-458D-A375-16926E593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345" y="445653"/>
            <a:ext cx="2017788" cy="191848"/>
          </a:xfrm>
          <a:prstGeom prst="rect">
            <a:avLst/>
          </a:prstGeom>
        </p:spPr>
      </p:pic>
      <p:sp>
        <p:nvSpPr>
          <p:cNvPr id="15" name="Text Placeholder 2">
            <a:extLst>
              <a:ext uri="{FF2B5EF4-FFF2-40B4-BE49-F238E27FC236}">
                <a16:creationId xmlns:a16="http://schemas.microsoft.com/office/drawing/2014/main" id="{A026F994-0B3E-4E36-B21D-E3ABE74E28C7}"/>
              </a:ext>
            </a:extLst>
          </p:cNvPr>
          <p:cNvSpPr txBox="1">
            <a:spLocks/>
          </p:cNvSpPr>
          <p:nvPr userDrawn="1"/>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Visuelt Pro" panose="020B0503040202040104" pitchFamily="34" charset="0"/>
              </a:rPr>
              <a:t>narbutas.com</a:t>
            </a:r>
            <a:endParaRPr lang="lt-LT" sz="1600" dirty="0">
              <a:solidFill>
                <a:schemeClr val="tx2"/>
              </a:solidFill>
              <a:latin typeface="Visuelt Pro" panose="020B0503040202040104" pitchFamily="34" charset="0"/>
            </a:endParaRPr>
          </a:p>
        </p:txBody>
      </p:sp>
    </p:spTree>
    <p:extLst>
      <p:ext uri="{BB962C8B-B14F-4D97-AF65-F5344CB8AC3E}">
        <p14:creationId xmlns:p14="http://schemas.microsoft.com/office/powerpoint/2010/main" val="236282544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aizdas+Antraštė">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B73706-E96C-E373-A1BA-A1017F5A8845}"/>
              </a:ext>
            </a:extLst>
          </p:cNvPr>
          <p:cNvSpPr>
            <a:spLocks noGrp="1"/>
          </p:cNvSpPr>
          <p:nvPr>
            <p:ph type="pic" sz="quarter" idx="25" hasCustomPrompt="1"/>
          </p:nvPr>
        </p:nvSpPr>
        <p:spPr>
          <a:xfrm>
            <a:off x="0" y="1700213"/>
            <a:ext cx="12192000" cy="5157787"/>
          </a:xfrm>
          <a:gradFill>
            <a:gsLst>
              <a:gs pos="0">
                <a:schemeClr val="bg1">
                  <a:lumMod val="95000"/>
                </a:schemeClr>
              </a:gs>
              <a:gs pos="100000">
                <a:schemeClr val="bg1">
                  <a:lumMod val="85000"/>
                </a:schemeClr>
              </a:gs>
            </a:gsLst>
            <a:lin ang="5400000" scaled="1"/>
          </a:gradFill>
        </p:spPr>
        <p:txBody>
          <a:bodyPr vert="vert" anchor="t" anchorCtr="1"/>
          <a:lstStyle/>
          <a:p>
            <a:r>
              <a:rPr lang="lt-LT"/>
              <a:t> </a:t>
            </a:r>
          </a:p>
        </p:txBody>
      </p:sp>
      <p:sp>
        <p:nvSpPr>
          <p:cNvPr id="8" name="Text Placeholder 7">
            <a:extLst>
              <a:ext uri="{FF2B5EF4-FFF2-40B4-BE49-F238E27FC236}">
                <a16:creationId xmlns:a16="http://schemas.microsoft.com/office/drawing/2014/main" id="{3FFCBADF-48DF-F4B1-D726-5AA52B2BE185}"/>
              </a:ext>
            </a:extLst>
          </p:cNvPr>
          <p:cNvSpPr>
            <a:spLocks noGrp="1"/>
          </p:cNvSpPr>
          <p:nvPr>
            <p:ph type="body" sz="quarter" idx="13"/>
          </p:nvPr>
        </p:nvSpPr>
        <p:spPr>
          <a:xfrm>
            <a:off x="479425" y="717768"/>
            <a:ext cx="11232000" cy="870885"/>
          </a:xfrm>
        </p:spPr>
        <p:txBody>
          <a:bodyPr anchor="t" anchorCtr="0">
            <a:normAutofit/>
          </a:bodyPr>
          <a:lstStyle>
            <a:lvl1pPr marL="0" indent="0">
              <a:buNone/>
              <a:defRPr sz="4800" spc="0" baseline="0"/>
            </a:lvl1pPr>
          </a:lstStyle>
          <a:p>
            <a:pPr lvl="0"/>
            <a:endParaRPr lang="lt-LT" dirty="0"/>
          </a:p>
        </p:txBody>
      </p:sp>
      <p:sp>
        <p:nvSpPr>
          <p:cNvPr id="9" name="Text Placeholder 7">
            <a:extLst>
              <a:ext uri="{FF2B5EF4-FFF2-40B4-BE49-F238E27FC236}">
                <a16:creationId xmlns:a16="http://schemas.microsoft.com/office/drawing/2014/main" id="{4A0B244B-CE57-C9A4-1339-D65BA5487721}"/>
              </a:ext>
            </a:extLst>
          </p:cNvPr>
          <p:cNvSpPr>
            <a:spLocks noGrp="1"/>
          </p:cNvSpPr>
          <p:nvPr>
            <p:ph type="body" sz="quarter" idx="24"/>
          </p:nvPr>
        </p:nvSpPr>
        <p:spPr>
          <a:xfrm>
            <a:off x="479425" y="432027"/>
            <a:ext cx="2880000" cy="285741"/>
          </a:xfrm>
        </p:spPr>
        <p:txBody>
          <a:bodyPr tIns="0">
            <a:noAutofit/>
          </a:bodyPr>
          <a:lstStyle>
            <a:lvl1pPr marL="0" indent="0">
              <a:lnSpc>
                <a:spcPts val="1500"/>
              </a:lnSpc>
              <a:buFontTx/>
              <a:buNone/>
              <a:defRPr lang="lt-LT" sz="1100" b="0" i="0" u="none" strike="noStrike" baseline="0" smtClean="0">
                <a:solidFill>
                  <a:schemeClr val="tx1"/>
                </a:solidFill>
                <a:latin typeface="Visuelt Pro" panose="020B0503040202040104" pitchFamily="34" charset="0"/>
              </a:defRPr>
            </a:lvl1pPr>
          </a:lstStyle>
          <a:p>
            <a:endParaRPr lang="lt-LT" dirty="0"/>
          </a:p>
        </p:txBody>
      </p:sp>
    </p:spTree>
    <p:extLst>
      <p:ext uri="{BB962C8B-B14F-4D97-AF65-F5344CB8AC3E}">
        <p14:creationId xmlns:p14="http://schemas.microsoft.com/office/powerpoint/2010/main" val="949842685"/>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theme" Target="../theme/theme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theme" Target="../theme/theme4.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3233482979"/>
      </p:ext>
    </p:extLst>
  </p:cSld>
  <p:clrMap bg1="lt1" tx1="dk1" bg2="lt2" tx2="dk2" accent1="accent1" accent2="accent2" accent3="accent3" accent4="accent4" accent5="accent5" accent6="accent6" hlink="hlink" folHlink="folHlink"/>
  <p:sldLayoutIdLst>
    <p:sldLayoutId id="2147483913" r:id="rId1"/>
    <p:sldLayoutId id="2147483743" r:id="rId2"/>
    <p:sldLayoutId id="2147483907" r:id="rId3"/>
    <p:sldLayoutId id="2147483894" r:id="rId4"/>
    <p:sldLayoutId id="2147483892" r:id="rId5"/>
    <p:sldLayoutId id="2147483893" r:id="rId6"/>
    <p:sldLayoutId id="2147483747" r:id="rId7"/>
    <p:sldLayoutId id="2147483919" r:id="rId8"/>
    <p:sldLayoutId id="2147483884" r:id="rId9"/>
    <p:sldLayoutId id="2147483881" r:id="rId10"/>
    <p:sldLayoutId id="2147483883" r:id="rId11"/>
    <p:sldLayoutId id="2147483918" r:id="rId12"/>
    <p:sldLayoutId id="2147483885" r:id="rId13"/>
    <p:sldLayoutId id="2147483887" r:id="rId14"/>
    <p:sldLayoutId id="2147483888" r:id="rId15"/>
    <p:sldLayoutId id="2147484082" r:id="rId16"/>
    <p:sldLayoutId id="2147483906" r:id="rId17"/>
    <p:sldLayoutId id="2147483879" r:id="rId18"/>
    <p:sldLayoutId id="2147483749" r:id="rId19"/>
    <p:sldLayoutId id="2147483756" r:id="rId20"/>
    <p:sldLayoutId id="2147483917" r:id="rId21"/>
    <p:sldLayoutId id="2147483920" r:id="rId22"/>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445229763"/>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 id="2147484120" r:id="rId14"/>
    <p:sldLayoutId id="2147484121" r:id="rId15"/>
    <p:sldLayoutId id="2147484122" r:id="rId16"/>
    <p:sldLayoutId id="2147484123" r:id="rId17"/>
    <p:sldLayoutId id="2147484124" r:id="rId18"/>
    <p:sldLayoutId id="2147484125" r:id="rId19"/>
    <p:sldLayoutId id="2147484222" r:id="rId20"/>
    <p:sldLayoutId id="2147484127" r:id="rId21"/>
    <p:sldLayoutId id="2147484128" r:id="rId22"/>
    <p:sldLayoutId id="2147484221" r:id="rId23"/>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3551849682"/>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 id="2147484165" r:id="rId13"/>
    <p:sldLayoutId id="2147484166" r:id="rId14"/>
    <p:sldLayoutId id="2147484167" r:id="rId15"/>
    <p:sldLayoutId id="2147484168" r:id="rId16"/>
    <p:sldLayoutId id="2147484169" r:id="rId17"/>
    <p:sldLayoutId id="2147484170" r:id="rId18"/>
    <p:sldLayoutId id="2147484171" r:id="rId19"/>
    <p:sldLayoutId id="2147484223" r:id="rId20"/>
    <p:sldLayoutId id="2147484173" r:id="rId21"/>
    <p:sldLayoutId id="2147484174" r:id="rId22"/>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4" y="352933"/>
            <a:ext cx="11115167" cy="1325563"/>
          </a:xfrm>
          <a:prstGeom prst="rect">
            <a:avLst/>
          </a:prstGeom>
        </p:spPr>
        <p:txBody>
          <a:bodyPr vert="horz" lIns="0" tIns="45720" rIns="91440" bIns="45720" rtlCol="0" anchor="ctr">
            <a:normAutofit/>
          </a:bodyPr>
          <a:lstStyle/>
          <a:p>
            <a:r>
              <a:rPr lang="en-US" dirty="0"/>
              <a:t>Click to edit Master title style</a:t>
            </a:r>
            <a:endParaRPr lang="lt-LT" dirty="0"/>
          </a:p>
        </p:txBody>
      </p:sp>
      <p:sp>
        <p:nvSpPr>
          <p:cNvPr id="3" name="Text Placeholder 2"/>
          <p:cNvSpPr>
            <a:spLocks noGrp="1"/>
          </p:cNvSpPr>
          <p:nvPr>
            <p:ph type="body" idx="1"/>
          </p:nvPr>
        </p:nvSpPr>
        <p:spPr>
          <a:xfrm>
            <a:off x="479425" y="1825625"/>
            <a:ext cx="11115166"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974012269"/>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 id="2147484216" r:id="rId18"/>
    <p:sldLayoutId id="2147484217" r:id="rId19"/>
    <p:sldLayoutId id="2147484224" r:id="rId20"/>
    <p:sldLayoutId id="2147484219" r:id="rId21"/>
    <p:sldLayoutId id="2147484220" r:id="rId22"/>
  </p:sldLayoutIdLst>
  <p:txStyles>
    <p:titleStyle>
      <a:lvl1pPr algn="l" defTabSz="914400" rtl="0" eaLnBrk="1" latinLnBrk="0" hangingPunct="1">
        <a:lnSpc>
          <a:spcPct val="100000"/>
        </a:lnSpc>
        <a:spcBef>
          <a:spcPct val="0"/>
        </a:spcBef>
        <a:buNone/>
        <a:defRPr sz="44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2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84.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8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84.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3.jpg"/><Relationship Id="rId26" Type="http://schemas.openxmlformats.org/officeDocument/2006/relationships/image" Target="../media/image61.jpeg"/><Relationship Id="rId3" Type="http://schemas.openxmlformats.org/officeDocument/2006/relationships/image" Target="../media/image38.jpeg"/><Relationship Id="rId21" Type="http://schemas.openxmlformats.org/officeDocument/2006/relationships/image" Target="../media/image56.jpe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jpeg"/><Relationship Id="rId25" Type="http://schemas.openxmlformats.org/officeDocument/2006/relationships/image" Target="../media/image60.jpeg"/><Relationship Id="rId2" Type="http://schemas.openxmlformats.org/officeDocument/2006/relationships/notesSlide" Target="../notesSlides/notesSlide23.xml"/><Relationship Id="rId16" Type="http://schemas.openxmlformats.org/officeDocument/2006/relationships/image" Target="../media/image51.jpeg"/><Relationship Id="rId20" Type="http://schemas.openxmlformats.org/officeDocument/2006/relationships/image" Target="../media/image55.jpeg"/><Relationship Id="rId1" Type="http://schemas.openxmlformats.org/officeDocument/2006/relationships/slideLayout" Target="../slideLayouts/slideLayout87.xml"/><Relationship Id="rId6" Type="http://schemas.openxmlformats.org/officeDocument/2006/relationships/image" Target="../media/image41.jpeg"/><Relationship Id="rId11" Type="http://schemas.openxmlformats.org/officeDocument/2006/relationships/image" Target="../media/image46.jpeg"/><Relationship Id="rId24" Type="http://schemas.openxmlformats.org/officeDocument/2006/relationships/image" Target="../media/image59.jpg"/><Relationship Id="rId5" Type="http://schemas.openxmlformats.org/officeDocument/2006/relationships/image" Target="../media/image40.jpeg"/><Relationship Id="rId15" Type="http://schemas.openxmlformats.org/officeDocument/2006/relationships/image" Target="../media/image50.jpg"/><Relationship Id="rId23" Type="http://schemas.openxmlformats.org/officeDocument/2006/relationships/image" Target="../media/image58.jpg"/><Relationship Id="rId10" Type="http://schemas.openxmlformats.org/officeDocument/2006/relationships/image" Target="../media/image45.jpg"/><Relationship Id="rId19" Type="http://schemas.openxmlformats.org/officeDocument/2006/relationships/image" Target="../media/image54.jpeg"/><Relationship Id="rId4" Type="http://schemas.openxmlformats.org/officeDocument/2006/relationships/image" Target="../media/image39.jpeg"/><Relationship Id="rId9" Type="http://schemas.openxmlformats.org/officeDocument/2006/relationships/image" Target="../media/image44.jpg"/><Relationship Id="rId14" Type="http://schemas.openxmlformats.org/officeDocument/2006/relationships/image" Target="../media/image49.jpeg"/><Relationship Id="rId22"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g"/><Relationship Id="rId1" Type="http://schemas.openxmlformats.org/officeDocument/2006/relationships/slideLayout" Target="../slideLayouts/slideLayout89.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6.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5.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8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45CF861-B360-BE95-67E0-DCE973A911F7}"/>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l="24449" t="32294" r="6616" b="3080"/>
          <a:stretch/>
        </p:blipFill>
        <p:spPr>
          <a:xfrm>
            <a:off x="0" y="1"/>
            <a:ext cx="12192000" cy="6858000"/>
          </a:xfrm>
        </p:spPr>
      </p:pic>
      <p:sp>
        <p:nvSpPr>
          <p:cNvPr id="3" name="Text Placeholder 2">
            <a:extLst>
              <a:ext uri="{FF2B5EF4-FFF2-40B4-BE49-F238E27FC236}">
                <a16:creationId xmlns:a16="http://schemas.microsoft.com/office/drawing/2014/main" id="{8925D077-3FBB-2B0D-2249-CDC951BF6997}"/>
              </a:ext>
            </a:extLst>
          </p:cNvPr>
          <p:cNvSpPr>
            <a:spLocks noGrp="1"/>
          </p:cNvSpPr>
          <p:nvPr>
            <p:ph type="body" sz="quarter" idx="13"/>
          </p:nvPr>
        </p:nvSpPr>
        <p:spPr>
          <a:xfrm>
            <a:off x="479425" y="2039882"/>
            <a:ext cx="5616575" cy="1038226"/>
          </a:xfrm>
        </p:spPr>
        <p:txBody>
          <a:bodyPr/>
          <a:lstStyle/>
          <a:p>
            <a:r>
              <a:rPr lang="lt-LT" sz="6000" spc="0" dirty="0">
                <a:solidFill>
                  <a:schemeClr val="bg1"/>
                </a:solidFill>
              </a:rPr>
              <a:t>PARTHOS</a:t>
            </a:r>
            <a:endParaRPr lang="en-US" spc="0" dirty="0">
              <a:solidFill>
                <a:schemeClr val="bg1"/>
              </a:solidFill>
            </a:endParaRPr>
          </a:p>
        </p:txBody>
      </p:sp>
      <p:sp>
        <p:nvSpPr>
          <p:cNvPr id="4" name="Text Placeholder 3">
            <a:extLst>
              <a:ext uri="{FF2B5EF4-FFF2-40B4-BE49-F238E27FC236}">
                <a16:creationId xmlns:a16="http://schemas.microsoft.com/office/drawing/2014/main" id="{F06AC135-F1D6-B318-470E-376925654F79}"/>
              </a:ext>
            </a:extLst>
          </p:cNvPr>
          <p:cNvSpPr>
            <a:spLocks noGrp="1"/>
          </p:cNvSpPr>
          <p:nvPr>
            <p:ph type="body" sz="quarter" idx="14"/>
          </p:nvPr>
        </p:nvSpPr>
        <p:spPr>
          <a:xfrm>
            <a:off x="479426" y="3070275"/>
            <a:ext cx="4828554" cy="944164"/>
          </a:xfrm>
        </p:spPr>
        <p:txBody>
          <a:bodyPr/>
          <a:lstStyle/>
          <a:p>
            <a:r>
              <a:rPr lang="en-US" sz="2800" dirty="0">
                <a:solidFill>
                  <a:schemeClr val="bg1"/>
                </a:solidFill>
              </a:rPr>
              <a:t>When only pleasant acoustics are not enough</a:t>
            </a:r>
          </a:p>
        </p:txBody>
      </p:sp>
      <p:grpSp>
        <p:nvGrpSpPr>
          <p:cNvPr id="7" name="Group 6">
            <a:extLst>
              <a:ext uri="{FF2B5EF4-FFF2-40B4-BE49-F238E27FC236}">
                <a16:creationId xmlns:a16="http://schemas.microsoft.com/office/drawing/2014/main" id="{4D137E63-A3A9-9D93-FDC8-8C80F6D7DF58}"/>
              </a:ext>
            </a:extLst>
          </p:cNvPr>
          <p:cNvGrpSpPr/>
          <p:nvPr/>
        </p:nvGrpSpPr>
        <p:grpSpPr>
          <a:xfrm>
            <a:off x="488345" y="445650"/>
            <a:ext cx="2016816" cy="191243"/>
            <a:chOff x="488345" y="445650"/>
            <a:chExt cx="2016816" cy="191243"/>
          </a:xfrm>
          <a:solidFill>
            <a:schemeClr val="bg1"/>
          </a:solidFill>
        </p:grpSpPr>
        <p:sp>
          <p:nvSpPr>
            <p:cNvPr id="8" name="Freeform: Shape 7">
              <a:extLst>
                <a:ext uri="{FF2B5EF4-FFF2-40B4-BE49-F238E27FC236}">
                  <a16:creationId xmlns:a16="http://schemas.microsoft.com/office/drawing/2014/main" id="{542BFA9A-ABF8-5510-9FFF-22214E2E36DF}"/>
                </a:ext>
              </a:extLst>
            </p:cNvPr>
            <p:cNvSpPr/>
            <p:nvPr userDrawn="1"/>
          </p:nvSpPr>
          <p:spPr>
            <a:xfrm>
              <a:off x="2014122" y="445650"/>
              <a:ext cx="237891" cy="191219"/>
            </a:xfrm>
            <a:custGeom>
              <a:avLst/>
              <a:gdLst>
                <a:gd name="connsiteX0" fmla="*/ 176851 w 237891"/>
                <a:gd name="connsiteY0" fmla="*/ 3211 h 191219"/>
                <a:gd name="connsiteX1" fmla="*/ 118800 w 237891"/>
                <a:gd name="connsiteY1" fmla="*/ -355 h 191219"/>
                <a:gd name="connsiteX2" fmla="*/ 66099 w 237891"/>
                <a:gd name="connsiteY2" fmla="*/ 2625 h 191219"/>
                <a:gd name="connsiteX3" fmla="*/ 20507 w 237891"/>
                <a:gd name="connsiteY3" fmla="*/ 10930 h 191219"/>
                <a:gd name="connsiteX4" fmla="*/ 20507 w 237891"/>
                <a:gd name="connsiteY4" fmla="*/ 44493 h 191219"/>
                <a:gd name="connsiteX5" fmla="*/ 64609 w 237891"/>
                <a:gd name="connsiteY5" fmla="*/ 35577 h 191219"/>
                <a:gd name="connsiteX6" fmla="*/ 118778 w 237891"/>
                <a:gd name="connsiteY6" fmla="*/ 32305 h 191219"/>
                <a:gd name="connsiteX7" fmla="*/ 165273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64 w 237891"/>
                <a:gd name="connsiteY18" fmla="*/ 177206 h 191219"/>
                <a:gd name="connsiteX19" fmla="*/ 237588 w 237891"/>
                <a:gd name="connsiteY19" fmla="*/ 173640 h 191219"/>
                <a:gd name="connsiteX20" fmla="*/ 237588 w 237891"/>
                <a:gd name="connsiteY20" fmla="*/ 16889 h 191219"/>
                <a:gd name="connsiteX21" fmla="*/ 225964 w 237891"/>
                <a:gd name="connsiteY21" fmla="*/ 13300 h 191219"/>
                <a:gd name="connsiteX22" fmla="*/ 176829 w 237891"/>
                <a:gd name="connsiteY22" fmla="*/ 3211 h 191219"/>
                <a:gd name="connsiteX23" fmla="*/ 205200 w 237891"/>
                <a:gd name="connsiteY23" fmla="*/ 148880 h 191219"/>
                <a:gd name="connsiteX24" fmla="*/ 165273 w 237891"/>
                <a:gd name="connsiteY24" fmla="*/ 155877 h 191219"/>
                <a:gd name="connsiteX25" fmla="*/ 118778 w 237891"/>
                <a:gd name="connsiteY25" fmla="*/ 158134 h 191219"/>
                <a:gd name="connsiteX26" fmla="*/ 72012 w 237891"/>
                <a:gd name="connsiteY26" fmla="*/ 155742 h 191219"/>
                <a:gd name="connsiteX27" fmla="*/ 32063 w 237891"/>
                <a:gd name="connsiteY27" fmla="*/ 148971 h 191219"/>
                <a:gd name="connsiteX28" fmla="*/ 32063 w 237891"/>
                <a:gd name="connsiteY28" fmla="*/ 111730 h 191219"/>
                <a:gd name="connsiteX29" fmla="*/ 72012 w 237891"/>
                <a:gd name="connsiteY29" fmla="*/ 104959 h 191219"/>
                <a:gd name="connsiteX30" fmla="*/ 165273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51" y="3211"/>
                  </a:moveTo>
                  <a:cubicBezTo>
                    <a:pt x="157599" y="765"/>
                    <a:pt x="138211" y="-425"/>
                    <a:pt x="118800" y="-355"/>
                  </a:cubicBezTo>
                  <a:cubicBezTo>
                    <a:pt x="101196" y="-411"/>
                    <a:pt x="83591" y="584"/>
                    <a:pt x="66099" y="2625"/>
                  </a:cubicBezTo>
                  <a:cubicBezTo>
                    <a:pt x="50728" y="4387"/>
                    <a:pt x="35505" y="7161"/>
                    <a:pt x="20507" y="10930"/>
                  </a:cubicBezTo>
                  <a:lnTo>
                    <a:pt x="20507" y="44493"/>
                  </a:lnTo>
                  <a:cubicBezTo>
                    <a:pt x="34940" y="40331"/>
                    <a:pt x="49690" y="37349"/>
                    <a:pt x="64609" y="35577"/>
                  </a:cubicBezTo>
                  <a:cubicBezTo>
                    <a:pt x="82575" y="33341"/>
                    <a:pt x="100676" y="32246"/>
                    <a:pt x="118778" y="32305"/>
                  </a:cubicBezTo>
                  <a:cubicBezTo>
                    <a:pt x="134306" y="32262"/>
                    <a:pt x="149835" y="33106"/>
                    <a:pt x="165273" y="34832"/>
                  </a:cubicBezTo>
                  <a:cubicBezTo>
                    <a:pt x="178702" y="36324"/>
                    <a:pt x="192041" y="38586"/>
                    <a:pt x="205200" y="41604"/>
                  </a:cubicBezTo>
                  <a:lnTo>
                    <a:pt x="205200" y="78461"/>
                  </a:lnTo>
                  <a:cubicBezTo>
                    <a:pt x="176784" y="72446"/>
                    <a:pt x="147803" y="69557"/>
                    <a:pt x="118778" y="69839"/>
                  </a:cubicBezTo>
                  <a:cubicBezTo>
                    <a:pt x="99277" y="69762"/>
                    <a:pt x="79776" y="70954"/>
                    <a:pt x="60434" y="73405"/>
                  </a:cubicBezTo>
                  <a:cubicBezTo>
                    <a:pt x="43808" y="75470"/>
                    <a:pt x="27370" y="78842"/>
                    <a:pt x="11275" y="83494"/>
                  </a:cubicBezTo>
                  <a:lnTo>
                    <a:pt x="-303" y="87060"/>
                  </a:lnTo>
                  <a:lnTo>
                    <a:pt x="-303" y="173640"/>
                  </a:lnTo>
                  <a:lnTo>
                    <a:pt x="11275" y="177206"/>
                  </a:lnTo>
                  <a:cubicBezTo>
                    <a:pt x="27354" y="181926"/>
                    <a:pt x="43797" y="185300"/>
                    <a:pt x="60434" y="187295"/>
                  </a:cubicBezTo>
                  <a:cubicBezTo>
                    <a:pt x="99097" y="192051"/>
                    <a:pt x="138166" y="192051"/>
                    <a:pt x="176829" y="187295"/>
                  </a:cubicBezTo>
                  <a:cubicBezTo>
                    <a:pt x="193463" y="185304"/>
                    <a:pt x="209894" y="181930"/>
                    <a:pt x="225964" y="177206"/>
                  </a:cubicBezTo>
                  <a:lnTo>
                    <a:pt x="237588" y="173640"/>
                  </a:lnTo>
                  <a:lnTo>
                    <a:pt x="237588" y="16889"/>
                  </a:lnTo>
                  <a:lnTo>
                    <a:pt x="225964" y="13300"/>
                  </a:lnTo>
                  <a:cubicBezTo>
                    <a:pt x="209894" y="8576"/>
                    <a:pt x="193463" y="5200"/>
                    <a:pt x="176829" y="3211"/>
                  </a:cubicBezTo>
                  <a:moveTo>
                    <a:pt x="205200" y="148880"/>
                  </a:moveTo>
                  <a:cubicBezTo>
                    <a:pt x="192064" y="152090"/>
                    <a:pt x="178725" y="154428"/>
                    <a:pt x="165273" y="155877"/>
                  </a:cubicBezTo>
                  <a:cubicBezTo>
                    <a:pt x="149835" y="157543"/>
                    <a:pt x="134306" y="158297"/>
                    <a:pt x="118778" y="158134"/>
                  </a:cubicBezTo>
                  <a:cubicBezTo>
                    <a:pt x="102347" y="158021"/>
                    <a:pt x="86751" y="157322"/>
                    <a:pt x="72012" y="155742"/>
                  </a:cubicBezTo>
                  <a:cubicBezTo>
                    <a:pt x="58560" y="154408"/>
                    <a:pt x="45208" y="152144"/>
                    <a:pt x="32063" y="148971"/>
                  </a:cubicBezTo>
                  <a:lnTo>
                    <a:pt x="32063" y="111730"/>
                  </a:lnTo>
                  <a:cubicBezTo>
                    <a:pt x="45237" y="108701"/>
                    <a:pt x="58583" y="106441"/>
                    <a:pt x="72012" y="104959"/>
                  </a:cubicBezTo>
                  <a:cubicBezTo>
                    <a:pt x="103001" y="101589"/>
                    <a:pt x="134284" y="101589"/>
                    <a:pt x="165273" y="104959"/>
                  </a:cubicBezTo>
                  <a:cubicBezTo>
                    <a:pt x="178702" y="106441"/>
                    <a:pt x="192041" y="108701"/>
                    <a:pt x="205200" y="111730"/>
                  </a:cubicBezTo>
                  <a:close/>
                </a:path>
              </a:pathLst>
            </a:custGeom>
            <a:grpFill/>
            <a:ln w="2248" cap="flat">
              <a:noFill/>
              <a:prstDash val="solid"/>
              <a:miter/>
            </a:ln>
          </p:spPr>
          <p:txBody>
            <a:bodyPr rtlCol="0" anchor="ctr"/>
            <a:lstStyle/>
            <a:p>
              <a:endParaRPr lang="lt-LT"/>
            </a:p>
          </p:txBody>
        </p:sp>
        <p:sp>
          <p:nvSpPr>
            <p:cNvPr id="9" name="Freeform: Shape 8">
              <a:extLst>
                <a:ext uri="{FF2B5EF4-FFF2-40B4-BE49-F238E27FC236}">
                  <a16:creationId xmlns:a16="http://schemas.microsoft.com/office/drawing/2014/main" id="{19206970-4813-5B39-8982-A9E0AA6669E5}"/>
                </a:ext>
              </a:extLst>
            </p:cNvPr>
            <p:cNvSpPr/>
            <p:nvPr userDrawn="1"/>
          </p:nvSpPr>
          <p:spPr>
            <a:xfrm>
              <a:off x="755690" y="445650"/>
              <a:ext cx="237891" cy="191219"/>
            </a:xfrm>
            <a:custGeom>
              <a:avLst/>
              <a:gdLst>
                <a:gd name="connsiteX0" fmla="*/ 176897 w 237891"/>
                <a:gd name="connsiteY0" fmla="*/ 3211 h 191219"/>
                <a:gd name="connsiteX1" fmla="*/ 118846 w 237891"/>
                <a:gd name="connsiteY1" fmla="*/ -355 h 191219"/>
                <a:gd name="connsiteX2" fmla="*/ 66144 w 237891"/>
                <a:gd name="connsiteY2" fmla="*/ 2670 h 191219"/>
                <a:gd name="connsiteX3" fmla="*/ 20552 w 237891"/>
                <a:gd name="connsiteY3" fmla="*/ 10976 h 191219"/>
                <a:gd name="connsiteX4" fmla="*/ 20552 w 237891"/>
                <a:gd name="connsiteY4" fmla="*/ 44538 h 191219"/>
                <a:gd name="connsiteX5" fmla="*/ 64677 w 237891"/>
                <a:gd name="connsiteY5" fmla="*/ 35622 h 191219"/>
                <a:gd name="connsiteX6" fmla="*/ 118846 w 237891"/>
                <a:gd name="connsiteY6" fmla="*/ 32350 h 191219"/>
                <a:gd name="connsiteX7" fmla="*/ 165250 w 237891"/>
                <a:gd name="connsiteY7" fmla="*/ 34832 h 191219"/>
                <a:gd name="connsiteX8" fmla="*/ 205200 w 237891"/>
                <a:gd name="connsiteY8" fmla="*/ 41604 h 191219"/>
                <a:gd name="connsiteX9" fmla="*/ 205200 w 237891"/>
                <a:gd name="connsiteY9" fmla="*/ 78461 h 191219"/>
                <a:gd name="connsiteX10" fmla="*/ 118778 w 237891"/>
                <a:gd name="connsiteY10" fmla="*/ 69839 h 191219"/>
                <a:gd name="connsiteX11" fmla="*/ 60434 w 237891"/>
                <a:gd name="connsiteY11" fmla="*/ 73405 h 191219"/>
                <a:gd name="connsiteX12" fmla="*/ 11275 w 237891"/>
                <a:gd name="connsiteY12" fmla="*/ 83494 h 191219"/>
                <a:gd name="connsiteX13" fmla="*/ -303 w 237891"/>
                <a:gd name="connsiteY13" fmla="*/ 87060 h 191219"/>
                <a:gd name="connsiteX14" fmla="*/ -303 w 237891"/>
                <a:gd name="connsiteY14" fmla="*/ 173640 h 191219"/>
                <a:gd name="connsiteX15" fmla="*/ 11275 w 237891"/>
                <a:gd name="connsiteY15" fmla="*/ 177206 h 191219"/>
                <a:gd name="connsiteX16" fmla="*/ 60434 w 237891"/>
                <a:gd name="connsiteY16" fmla="*/ 187295 h 191219"/>
                <a:gd name="connsiteX17" fmla="*/ 176829 w 237891"/>
                <a:gd name="connsiteY17" fmla="*/ 187295 h 191219"/>
                <a:gd name="connsiteX18" fmla="*/ 225987 w 237891"/>
                <a:gd name="connsiteY18" fmla="*/ 177206 h 191219"/>
                <a:gd name="connsiteX19" fmla="*/ 237588 w 237891"/>
                <a:gd name="connsiteY19" fmla="*/ 173640 h 191219"/>
                <a:gd name="connsiteX20" fmla="*/ 237588 w 237891"/>
                <a:gd name="connsiteY20" fmla="*/ 16889 h 191219"/>
                <a:gd name="connsiteX21" fmla="*/ 225987 w 237891"/>
                <a:gd name="connsiteY21" fmla="*/ 13300 h 191219"/>
                <a:gd name="connsiteX22" fmla="*/ 176829 w 237891"/>
                <a:gd name="connsiteY22" fmla="*/ 3211 h 191219"/>
                <a:gd name="connsiteX23" fmla="*/ 205200 w 237891"/>
                <a:gd name="connsiteY23" fmla="*/ 148880 h 191219"/>
                <a:gd name="connsiteX24" fmla="*/ 165250 w 237891"/>
                <a:gd name="connsiteY24" fmla="*/ 155877 h 191219"/>
                <a:gd name="connsiteX25" fmla="*/ 118778 w 237891"/>
                <a:gd name="connsiteY25" fmla="*/ 158134 h 191219"/>
                <a:gd name="connsiteX26" fmla="*/ 71990 w 237891"/>
                <a:gd name="connsiteY26" fmla="*/ 155742 h 191219"/>
                <a:gd name="connsiteX27" fmla="*/ 32085 w 237891"/>
                <a:gd name="connsiteY27" fmla="*/ 148971 h 191219"/>
                <a:gd name="connsiteX28" fmla="*/ 32085 w 237891"/>
                <a:gd name="connsiteY28" fmla="*/ 111730 h 191219"/>
                <a:gd name="connsiteX29" fmla="*/ 71990 w 237891"/>
                <a:gd name="connsiteY29" fmla="*/ 104959 h 191219"/>
                <a:gd name="connsiteX30" fmla="*/ 165250 w 237891"/>
                <a:gd name="connsiteY30" fmla="*/ 104959 h 191219"/>
                <a:gd name="connsiteX31" fmla="*/ 205200 w 237891"/>
                <a:gd name="connsiteY31" fmla="*/ 111730 h 19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891" h="191219">
                  <a:moveTo>
                    <a:pt x="176897" y="3211"/>
                  </a:moveTo>
                  <a:cubicBezTo>
                    <a:pt x="157644" y="767"/>
                    <a:pt x="138254" y="-425"/>
                    <a:pt x="118846" y="-355"/>
                  </a:cubicBezTo>
                  <a:cubicBezTo>
                    <a:pt x="101234" y="-398"/>
                    <a:pt x="83636" y="613"/>
                    <a:pt x="66144" y="2670"/>
                  </a:cubicBezTo>
                  <a:cubicBezTo>
                    <a:pt x="50780" y="4432"/>
                    <a:pt x="35550" y="7206"/>
                    <a:pt x="20552" y="10976"/>
                  </a:cubicBezTo>
                  <a:lnTo>
                    <a:pt x="20552" y="44538"/>
                  </a:lnTo>
                  <a:cubicBezTo>
                    <a:pt x="34995" y="40373"/>
                    <a:pt x="49751" y="37392"/>
                    <a:pt x="64677" y="35622"/>
                  </a:cubicBezTo>
                  <a:cubicBezTo>
                    <a:pt x="82645" y="33383"/>
                    <a:pt x="100737" y="32289"/>
                    <a:pt x="118846" y="32350"/>
                  </a:cubicBezTo>
                  <a:cubicBezTo>
                    <a:pt x="134349" y="32293"/>
                    <a:pt x="149841" y="33122"/>
                    <a:pt x="165250" y="34832"/>
                  </a:cubicBezTo>
                  <a:cubicBezTo>
                    <a:pt x="178686" y="36324"/>
                    <a:pt x="192023" y="38584"/>
                    <a:pt x="205200" y="41604"/>
                  </a:cubicBezTo>
                  <a:lnTo>
                    <a:pt x="205200" y="78461"/>
                  </a:lnTo>
                  <a:cubicBezTo>
                    <a:pt x="176793" y="72446"/>
                    <a:pt x="147812" y="69557"/>
                    <a:pt x="118778" y="69839"/>
                  </a:cubicBezTo>
                  <a:cubicBezTo>
                    <a:pt x="99273" y="69765"/>
                    <a:pt x="79783" y="70954"/>
                    <a:pt x="60434" y="73405"/>
                  </a:cubicBezTo>
                  <a:cubicBezTo>
                    <a:pt x="43808" y="75468"/>
                    <a:pt x="27370" y="78840"/>
                    <a:pt x="11275" y="83494"/>
                  </a:cubicBezTo>
                  <a:lnTo>
                    <a:pt x="-303" y="87060"/>
                  </a:lnTo>
                  <a:lnTo>
                    <a:pt x="-303" y="173640"/>
                  </a:lnTo>
                  <a:lnTo>
                    <a:pt x="11275" y="177206"/>
                  </a:lnTo>
                  <a:cubicBezTo>
                    <a:pt x="27354" y="181926"/>
                    <a:pt x="43797" y="185300"/>
                    <a:pt x="60434" y="187295"/>
                  </a:cubicBezTo>
                  <a:cubicBezTo>
                    <a:pt x="99085" y="192051"/>
                    <a:pt x="138177" y="192051"/>
                    <a:pt x="176829" y="187295"/>
                  </a:cubicBezTo>
                  <a:cubicBezTo>
                    <a:pt x="193468" y="185307"/>
                    <a:pt x="209910" y="181932"/>
                    <a:pt x="225987" y="177206"/>
                  </a:cubicBezTo>
                  <a:lnTo>
                    <a:pt x="237588" y="173640"/>
                  </a:lnTo>
                  <a:lnTo>
                    <a:pt x="237588" y="16889"/>
                  </a:lnTo>
                  <a:lnTo>
                    <a:pt x="225987" y="13300"/>
                  </a:lnTo>
                  <a:cubicBezTo>
                    <a:pt x="209910" y="8574"/>
                    <a:pt x="193468" y="5200"/>
                    <a:pt x="176829" y="3211"/>
                  </a:cubicBezTo>
                  <a:moveTo>
                    <a:pt x="205200" y="148880"/>
                  </a:moveTo>
                  <a:cubicBezTo>
                    <a:pt x="192053" y="152092"/>
                    <a:pt x="178707" y="154431"/>
                    <a:pt x="165250" y="155877"/>
                  </a:cubicBezTo>
                  <a:cubicBezTo>
                    <a:pt x="149817" y="157543"/>
                    <a:pt x="134300" y="158297"/>
                    <a:pt x="118778" y="158134"/>
                  </a:cubicBezTo>
                  <a:cubicBezTo>
                    <a:pt x="102347" y="158021"/>
                    <a:pt x="86773" y="157322"/>
                    <a:pt x="71990" y="155742"/>
                  </a:cubicBezTo>
                  <a:cubicBezTo>
                    <a:pt x="58547" y="154410"/>
                    <a:pt x="45214" y="152146"/>
                    <a:pt x="32085" y="148971"/>
                  </a:cubicBezTo>
                  <a:lnTo>
                    <a:pt x="32085" y="111730"/>
                  </a:lnTo>
                  <a:cubicBezTo>
                    <a:pt x="45244" y="108698"/>
                    <a:pt x="58567" y="106439"/>
                    <a:pt x="71990" y="104959"/>
                  </a:cubicBezTo>
                  <a:cubicBezTo>
                    <a:pt x="102985" y="101589"/>
                    <a:pt x="134254" y="101589"/>
                    <a:pt x="165250" y="104959"/>
                  </a:cubicBezTo>
                  <a:cubicBezTo>
                    <a:pt x="178686" y="106439"/>
                    <a:pt x="192025" y="108698"/>
                    <a:pt x="205200" y="111730"/>
                  </a:cubicBezTo>
                  <a:close/>
                </a:path>
              </a:pathLst>
            </a:custGeom>
            <a:grpFill/>
            <a:ln w="2248" cap="flat">
              <a:noFill/>
              <a:prstDash val="solid"/>
              <a:miter/>
            </a:ln>
          </p:spPr>
          <p:txBody>
            <a:bodyPr rtlCol="0" anchor="ctr"/>
            <a:lstStyle/>
            <a:p>
              <a:endParaRPr lang="lt-LT"/>
            </a:p>
          </p:txBody>
        </p:sp>
        <p:sp>
          <p:nvSpPr>
            <p:cNvPr id="10" name="Freeform: Shape 9">
              <a:extLst>
                <a:ext uri="{FF2B5EF4-FFF2-40B4-BE49-F238E27FC236}">
                  <a16:creationId xmlns:a16="http://schemas.microsoft.com/office/drawing/2014/main" id="{E1455AB6-FEAC-7F91-DEBC-3E114C23A693}"/>
                </a:ext>
              </a:extLst>
            </p:cNvPr>
            <p:cNvSpPr/>
            <p:nvPr userDrawn="1"/>
          </p:nvSpPr>
          <p:spPr>
            <a:xfrm>
              <a:off x="488345" y="445652"/>
              <a:ext cx="238184" cy="183384"/>
            </a:xfrm>
            <a:custGeom>
              <a:avLst/>
              <a:gdLst>
                <a:gd name="connsiteX0" fmla="*/ 176987 w 238184"/>
                <a:gd name="connsiteY0" fmla="*/ 3209 h 183384"/>
                <a:gd name="connsiteX1" fmla="*/ 60592 w 238184"/>
                <a:gd name="connsiteY1" fmla="*/ 3209 h 183384"/>
                <a:gd name="connsiteX2" fmla="*/ 11275 w 238184"/>
                <a:gd name="connsiteY2" fmla="*/ 13298 h 183384"/>
                <a:gd name="connsiteX3" fmla="*/ -303 w 238184"/>
                <a:gd name="connsiteY3" fmla="*/ 16887 h 183384"/>
                <a:gd name="connsiteX4" fmla="*/ -303 w 238184"/>
                <a:gd name="connsiteY4" fmla="*/ 183027 h 183384"/>
                <a:gd name="connsiteX5" fmla="*/ 32356 w 238184"/>
                <a:gd name="connsiteY5" fmla="*/ 183027 h 183384"/>
                <a:gd name="connsiteX6" fmla="*/ 32356 w 238184"/>
                <a:gd name="connsiteY6" fmla="*/ 41511 h 183384"/>
                <a:gd name="connsiteX7" fmla="*/ 72170 w 238184"/>
                <a:gd name="connsiteY7" fmla="*/ 34740 h 183384"/>
                <a:gd name="connsiteX8" fmla="*/ 165408 w 238184"/>
                <a:gd name="connsiteY8" fmla="*/ 34740 h 183384"/>
                <a:gd name="connsiteX9" fmla="*/ 205200 w 238184"/>
                <a:gd name="connsiteY9" fmla="*/ 41511 h 183384"/>
                <a:gd name="connsiteX10" fmla="*/ 205200 w 238184"/>
                <a:gd name="connsiteY10" fmla="*/ 183027 h 183384"/>
                <a:gd name="connsiteX11" fmla="*/ 237882 w 238184"/>
                <a:gd name="connsiteY11" fmla="*/ 183027 h 183384"/>
                <a:gd name="connsiteX12" fmla="*/ 237882 w 238184"/>
                <a:gd name="connsiteY12" fmla="*/ 16887 h 183384"/>
                <a:gd name="connsiteX13" fmla="*/ 226280 w 238184"/>
                <a:gd name="connsiteY13" fmla="*/ 13298 h 183384"/>
                <a:gd name="connsiteX14" fmla="*/ 176987 w 238184"/>
                <a:gd name="connsiteY14" fmla="*/ 3209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84" h="183384">
                  <a:moveTo>
                    <a:pt x="176987" y="3209"/>
                  </a:moveTo>
                  <a:cubicBezTo>
                    <a:pt x="138335" y="-1547"/>
                    <a:pt x="99243" y="-1547"/>
                    <a:pt x="60592" y="3209"/>
                  </a:cubicBezTo>
                  <a:cubicBezTo>
                    <a:pt x="43901" y="5191"/>
                    <a:pt x="27404" y="8565"/>
                    <a:pt x="11275" y="13298"/>
                  </a:cubicBezTo>
                  <a:lnTo>
                    <a:pt x="-303" y="16887"/>
                  </a:lnTo>
                  <a:lnTo>
                    <a:pt x="-303" y="183027"/>
                  </a:lnTo>
                  <a:lnTo>
                    <a:pt x="32356" y="183027"/>
                  </a:lnTo>
                  <a:lnTo>
                    <a:pt x="32356" y="41511"/>
                  </a:lnTo>
                  <a:cubicBezTo>
                    <a:pt x="45487" y="38500"/>
                    <a:pt x="58781" y="36241"/>
                    <a:pt x="72170" y="34740"/>
                  </a:cubicBezTo>
                  <a:cubicBezTo>
                    <a:pt x="103159" y="31368"/>
                    <a:pt x="134421" y="31368"/>
                    <a:pt x="165408" y="34740"/>
                  </a:cubicBezTo>
                  <a:cubicBezTo>
                    <a:pt x="178790" y="36238"/>
                    <a:pt x="192075" y="38500"/>
                    <a:pt x="205200" y="41511"/>
                  </a:cubicBezTo>
                  <a:lnTo>
                    <a:pt x="205200" y="183027"/>
                  </a:lnTo>
                  <a:lnTo>
                    <a:pt x="237882" y="183027"/>
                  </a:lnTo>
                  <a:lnTo>
                    <a:pt x="237882" y="16887"/>
                  </a:lnTo>
                  <a:lnTo>
                    <a:pt x="226280" y="13298"/>
                  </a:lnTo>
                  <a:cubicBezTo>
                    <a:pt x="210161" y="8563"/>
                    <a:pt x="193671" y="5188"/>
                    <a:pt x="176987" y="3209"/>
                  </a:cubicBezTo>
                </a:path>
              </a:pathLst>
            </a:custGeom>
            <a:grpFill/>
            <a:ln w="2248" cap="flat">
              <a:noFill/>
              <a:prstDash val="solid"/>
              <a:miter/>
            </a:ln>
          </p:spPr>
          <p:txBody>
            <a:bodyPr rtlCol="0" anchor="ctr"/>
            <a:lstStyle/>
            <a:p>
              <a:endParaRPr lang="lt-LT"/>
            </a:p>
          </p:txBody>
        </p:sp>
        <p:sp>
          <p:nvSpPr>
            <p:cNvPr id="11" name="Freeform: Shape 10">
              <a:extLst>
                <a:ext uri="{FF2B5EF4-FFF2-40B4-BE49-F238E27FC236}">
                  <a16:creationId xmlns:a16="http://schemas.microsoft.com/office/drawing/2014/main" id="{DB597EDA-E051-334C-F7D0-2B3EDBC01A09}"/>
                </a:ext>
              </a:extLst>
            </p:cNvPr>
            <p:cNvSpPr/>
            <p:nvPr userDrawn="1"/>
          </p:nvSpPr>
          <p:spPr>
            <a:xfrm>
              <a:off x="1527641" y="460414"/>
              <a:ext cx="219654" cy="174039"/>
            </a:xfrm>
            <a:custGeom>
              <a:avLst/>
              <a:gdLst>
                <a:gd name="connsiteX0" fmla="*/ 186782 w 219654"/>
                <a:gd name="connsiteY0" fmla="*/ 131837 h 174039"/>
                <a:gd name="connsiteX1" fmla="*/ 169268 w 219654"/>
                <a:gd name="connsiteY1" fmla="*/ 135674 h 174039"/>
                <a:gd name="connsiteX2" fmla="*/ 151460 w 219654"/>
                <a:gd name="connsiteY2" fmla="*/ 138653 h 174039"/>
                <a:gd name="connsiteX3" fmla="*/ 132004 w 219654"/>
                <a:gd name="connsiteY3" fmla="*/ 140436 h 174039"/>
                <a:gd name="connsiteX4" fmla="*/ 109592 w 219654"/>
                <a:gd name="connsiteY4" fmla="*/ 141023 h 174039"/>
                <a:gd name="connsiteX5" fmla="*/ 87021 w 219654"/>
                <a:gd name="connsiteY5" fmla="*/ 140436 h 174039"/>
                <a:gd name="connsiteX6" fmla="*/ 67430 w 219654"/>
                <a:gd name="connsiteY6" fmla="*/ 138653 h 174039"/>
                <a:gd name="connsiteX7" fmla="*/ 49758 w 219654"/>
                <a:gd name="connsiteY7" fmla="*/ 135674 h 174039"/>
                <a:gd name="connsiteX8" fmla="*/ 32379 w 219654"/>
                <a:gd name="connsiteY8" fmla="*/ 131837 h 174039"/>
                <a:gd name="connsiteX9" fmla="*/ 32379 w 219654"/>
                <a:gd name="connsiteY9" fmla="*/ -358 h 174039"/>
                <a:gd name="connsiteX10" fmla="*/ -303 w 219654"/>
                <a:gd name="connsiteY10" fmla="*/ -358 h 174039"/>
                <a:gd name="connsiteX11" fmla="*/ -303 w 219654"/>
                <a:gd name="connsiteY11" fmla="*/ 156461 h 174039"/>
                <a:gd name="connsiteX12" fmla="*/ 11275 w 219654"/>
                <a:gd name="connsiteY12" fmla="*/ 160027 h 174039"/>
                <a:gd name="connsiteX13" fmla="*/ 33259 w 219654"/>
                <a:gd name="connsiteY13" fmla="*/ 165828 h 174039"/>
                <a:gd name="connsiteX14" fmla="*/ 55987 w 219654"/>
                <a:gd name="connsiteY14" fmla="*/ 170139 h 174039"/>
                <a:gd name="connsiteX15" fmla="*/ 80815 w 219654"/>
                <a:gd name="connsiteY15" fmla="*/ 172802 h 174039"/>
                <a:gd name="connsiteX16" fmla="*/ 109479 w 219654"/>
                <a:gd name="connsiteY16" fmla="*/ 173682 h 174039"/>
                <a:gd name="connsiteX17" fmla="*/ 138121 w 219654"/>
                <a:gd name="connsiteY17" fmla="*/ 172802 h 174039"/>
                <a:gd name="connsiteX18" fmla="*/ 163061 w 219654"/>
                <a:gd name="connsiteY18" fmla="*/ 170139 h 174039"/>
                <a:gd name="connsiteX19" fmla="*/ 185789 w 219654"/>
                <a:gd name="connsiteY19" fmla="*/ 165828 h 174039"/>
                <a:gd name="connsiteX20" fmla="*/ 207457 w 219654"/>
                <a:gd name="connsiteY20" fmla="*/ 160027 h 174039"/>
                <a:gd name="connsiteX21" fmla="*/ 219351 w 219654"/>
                <a:gd name="connsiteY21" fmla="*/ 156461 h 174039"/>
                <a:gd name="connsiteX22" fmla="*/ 219351 w 219654"/>
                <a:gd name="connsiteY22" fmla="*/ -358 h 174039"/>
                <a:gd name="connsiteX23" fmla="*/ 186782 w 219654"/>
                <a:gd name="connsiteY23" fmla="*/ -358 h 1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654" h="174039">
                  <a:moveTo>
                    <a:pt x="186782" y="131837"/>
                  </a:moveTo>
                  <a:cubicBezTo>
                    <a:pt x="180846" y="133214"/>
                    <a:pt x="175023" y="134500"/>
                    <a:pt x="169268" y="135674"/>
                  </a:cubicBezTo>
                  <a:cubicBezTo>
                    <a:pt x="163512" y="136847"/>
                    <a:pt x="157576" y="137931"/>
                    <a:pt x="151460" y="138653"/>
                  </a:cubicBezTo>
                  <a:cubicBezTo>
                    <a:pt x="145343" y="139375"/>
                    <a:pt x="138843" y="140052"/>
                    <a:pt x="132004" y="140436"/>
                  </a:cubicBezTo>
                  <a:cubicBezTo>
                    <a:pt x="125165" y="140820"/>
                    <a:pt x="117717" y="141023"/>
                    <a:pt x="109592" y="141023"/>
                  </a:cubicBezTo>
                  <a:cubicBezTo>
                    <a:pt x="101467" y="141023"/>
                    <a:pt x="93928" y="140842"/>
                    <a:pt x="87021" y="140436"/>
                  </a:cubicBezTo>
                  <a:cubicBezTo>
                    <a:pt x="80115" y="140030"/>
                    <a:pt x="73479" y="139443"/>
                    <a:pt x="67430" y="138653"/>
                  </a:cubicBezTo>
                  <a:cubicBezTo>
                    <a:pt x="61382" y="137863"/>
                    <a:pt x="55400" y="136893"/>
                    <a:pt x="49758" y="135674"/>
                  </a:cubicBezTo>
                  <a:cubicBezTo>
                    <a:pt x="44115" y="134455"/>
                    <a:pt x="38337" y="133214"/>
                    <a:pt x="32379" y="131837"/>
                  </a:cubicBezTo>
                  <a:lnTo>
                    <a:pt x="32379" y="-358"/>
                  </a:lnTo>
                  <a:lnTo>
                    <a:pt x="-303" y="-358"/>
                  </a:lnTo>
                  <a:lnTo>
                    <a:pt x="-303" y="156461"/>
                  </a:lnTo>
                  <a:lnTo>
                    <a:pt x="11275" y="160027"/>
                  </a:lnTo>
                  <a:cubicBezTo>
                    <a:pt x="18588" y="162284"/>
                    <a:pt x="25924" y="164135"/>
                    <a:pt x="33259" y="165828"/>
                  </a:cubicBezTo>
                  <a:cubicBezTo>
                    <a:pt x="40594" y="167521"/>
                    <a:pt x="48155" y="168943"/>
                    <a:pt x="55987" y="170139"/>
                  </a:cubicBezTo>
                  <a:cubicBezTo>
                    <a:pt x="63819" y="171335"/>
                    <a:pt x="72102" y="172215"/>
                    <a:pt x="80815" y="172802"/>
                  </a:cubicBezTo>
                  <a:cubicBezTo>
                    <a:pt x="89527" y="173389"/>
                    <a:pt x="99164" y="173682"/>
                    <a:pt x="109479" y="173682"/>
                  </a:cubicBezTo>
                  <a:cubicBezTo>
                    <a:pt x="119794" y="173682"/>
                    <a:pt x="129296" y="173389"/>
                    <a:pt x="138121" y="172802"/>
                  </a:cubicBezTo>
                  <a:cubicBezTo>
                    <a:pt x="146946" y="172215"/>
                    <a:pt x="155252" y="171312"/>
                    <a:pt x="163061" y="170139"/>
                  </a:cubicBezTo>
                  <a:cubicBezTo>
                    <a:pt x="170870" y="168965"/>
                    <a:pt x="178454" y="167521"/>
                    <a:pt x="185789" y="165828"/>
                  </a:cubicBezTo>
                  <a:cubicBezTo>
                    <a:pt x="193125" y="164135"/>
                    <a:pt x="200325" y="162171"/>
                    <a:pt x="207457" y="160027"/>
                  </a:cubicBezTo>
                  <a:lnTo>
                    <a:pt x="219351" y="156461"/>
                  </a:lnTo>
                  <a:lnTo>
                    <a:pt x="219351" y="-358"/>
                  </a:lnTo>
                  <a:lnTo>
                    <a:pt x="186782" y="-358"/>
                  </a:lnTo>
                  <a:close/>
                </a:path>
              </a:pathLst>
            </a:custGeom>
            <a:grpFill/>
            <a:ln w="2248" cap="flat">
              <a:noFill/>
              <a:prstDash val="solid"/>
              <a:miter/>
            </a:ln>
          </p:spPr>
          <p:txBody>
            <a:bodyPr rtlCol="0" anchor="ctr"/>
            <a:lstStyle/>
            <a:p>
              <a:endParaRPr lang="lt-LT"/>
            </a:p>
          </p:txBody>
        </p:sp>
        <p:sp>
          <p:nvSpPr>
            <p:cNvPr id="12" name="Freeform: Shape 11">
              <a:extLst>
                <a:ext uri="{FF2B5EF4-FFF2-40B4-BE49-F238E27FC236}">
                  <a16:creationId xmlns:a16="http://schemas.microsoft.com/office/drawing/2014/main" id="{59B2892F-9D04-28A7-8252-2098A9780C33}"/>
                </a:ext>
              </a:extLst>
            </p:cNvPr>
            <p:cNvSpPr/>
            <p:nvPr userDrawn="1"/>
          </p:nvSpPr>
          <p:spPr>
            <a:xfrm>
              <a:off x="1260227" y="446036"/>
              <a:ext cx="238184" cy="188416"/>
            </a:xfrm>
            <a:custGeom>
              <a:avLst/>
              <a:gdLst>
                <a:gd name="connsiteX0" fmla="*/ 176987 w 238184"/>
                <a:gd name="connsiteY0" fmla="*/ 36139 h 188416"/>
                <a:gd name="connsiteX1" fmla="*/ 118891 w 238184"/>
                <a:gd name="connsiteY1" fmla="*/ 32550 h 188416"/>
                <a:gd name="connsiteX2" fmla="*/ 32469 w 238184"/>
                <a:gd name="connsiteY2" fmla="*/ 41172 h 188416"/>
                <a:gd name="connsiteX3" fmla="*/ 32469 w 238184"/>
                <a:gd name="connsiteY3" fmla="*/ -358 h 188416"/>
                <a:gd name="connsiteX4" fmla="*/ -303 w 238184"/>
                <a:gd name="connsiteY4" fmla="*/ -358 h 188416"/>
                <a:gd name="connsiteX5" fmla="*/ -303 w 238184"/>
                <a:gd name="connsiteY5" fmla="*/ 170861 h 188416"/>
                <a:gd name="connsiteX6" fmla="*/ 11591 w 238184"/>
                <a:gd name="connsiteY6" fmla="*/ 174405 h 188416"/>
                <a:gd name="connsiteX7" fmla="*/ 60592 w 238184"/>
                <a:gd name="connsiteY7" fmla="*/ 184516 h 188416"/>
                <a:gd name="connsiteX8" fmla="*/ 176987 w 238184"/>
                <a:gd name="connsiteY8" fmla="*/ 184516 h 188416"/>
                <a:gd name="connsiteX9" fmla="*/ 226303 w 238184"/>
                <a:gd name="connsiteY9" fmla="*/ 174405 h 188416"/>
                <a:gd name="connsiteX10" fmla="*/ 237881 w 238184"/>
                <a:gd name="connsiteY10" fmla="*/ 170861 h 188416"/>
                <a:gd name="connsiteX11" fmla="*/ 237881 w 238184"/>
                <a:gd name="connsiteY11" fmla="*/ 49681 h 188416"/>
                <a:gd name="connsiteX12" fmla="*/ 226303 w 238184"/>
                <a:gd name="connsiteY12" fmla="*/ 46431 h 188416"/>
                <a:gd name="connsiteX13" fmla="*/ 176987 w 238184"/>
                <a:gd name="connsiteY13" fmla="*/ 36139 h 188416"/>
                <a:gd name="connsiteX14" fmla="*/ 205222 w 238184"/>
                <a:gd name="connsiteY14" fmla="*/ 146237 h 188416"/>
                <a:gd name="connsiteX15" fmla="*/ 165431 w 238184"/>
                <a:gd name="connsiteY15" fmla="*/ 153008 h 188416"/>
                <a:gd name="connsiteX16" fmla="*/ 118891 w 238184"/>
                <a:gd name="connsiteY16" fmla="*/ 155762 h 188416"/>
                <a:gd name="connsiteX17" fmla="*/ 72260 w 238184"/>
                <a:gd name="connsiteY17" fmla="*/ 153234 h 188416"/>
                <a:gd name="connsiteX18" fmla="*/ 32469 w 238184"/>
                <a:gd name="connsiteY18" fmla="*/ 146259 h 188416"/>
                <a:gd name="connsiteX19" fmla="*/ 32469 w 238184"/>
                <a:gd name="connsiteY19" fmla="*/ 74508 h 188416"/>
                <a:gd name="connsiteX20" fmla="*/ 72260 w 238184"/>
                <a:gd name="connsiteY20" fmla="*/ 67737 h 188416"/>
                <a:gd name="connsiteX21" fmla="*/ 165521 w 238184"/>
                <a:gd name="connsiteY21" fmla="*/ 67737 h 188416"/>
                <a:gd name="connsiteX22" fmla="*/ 205313 w 238184"/>
                <a:gd name="connsiteY22" fmla="*/ 74508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184" h="188416">
                  <a:moveTo>
                    <a:pt x="176987" y="36139"/>
                  </a:moveTo>
                  <a:cubicBezTo>
                    <a:pt x="157725" y="33627"/>
                    <a:pt x="138315" y="32426"/>
                    <a:pt x="118891" y="32550"/>
                  </a:cubicBezTo>
                  <a:cubicBezTo>
                    <a:pt x="89870" y="32582"/>
                    <a:pt x="60923" y="35471"/>
                    <a:pt x="32469" y="41172"/>
                  </a:cubicBezTo>
                  <a:lnTo>
                    <a:pt x="32469" y="-358"/>
                  </a:lnTo>
                  <a:lnTo>
                    <a:pt x="-303" y="-358"/>
                  </a:lnTo>
                  <a:lnTo>
                    <a:pt x="-303" y="170861"/>
                  </a:lnTo>
                  <a:lnTo>
                    <a:pt x="11591" y="174405"/>
                  </a:lnTo>
                  <a:cubicBezTo>
                    <a:pt x="27623" y="179099"/>
                    <a:pt x="44011" y="182480"/>
                    <a:pt x="60592" y="184516"/>
                  </a:cubicBezTo>
                  <a:cubicBezTo>
                    <a:pt x="99246" y="189240"/>
                    <a:pt x="138333" y="189240"/>
                    <a:pt x="176987" y="184516"/>
                  </a:cubicBezTo>
                  <a:cubicBezTo>
                    <a:pt x="193680" y="182539"/>
                    <a:pt x="210179" y="179156"/>
                    <a:pt x="226303" y="174405"/>
                  </a:cubicBezTo>
                  <a:lnTo>
                    <a:pt x="237881" y="170861"/>
                  </a:lnTo>
                  <a:lnTo>
                    <a:pt x="237881" y="49681"/>
                  </a:lnTo>
                  <a:lnTo>
                    <a:pt x="226303" y="46431"/>
                  </a:lnTo>
                  <a:cubicBezTo>
                    <a:pt x="210136" y="41811"/>
                    <a:pt x="193653" y="38371"/>
                    <a:pt x="176987" y="36139"/>
                  </a:cubicBezTo>
                  <a:moveTo>
                    <a:pt x="205222" y="146237"/>
                  </a:moveTo>
                  <a:cubicBezTo>
                    <a:pt x="192127" y="149390"/>
                    <a:pt x="178833" y="151654"/>
                    <a:pt x="165431" y="153008"/>
                  </a:cubicBezTo>
                  <a:cubicBezTo>
                    <a:pt x="149972" y="154705"/>
                    <a:pt x="134439" y="155624"/>
                    <a:pt x="118891" y="155762"/>
                  </a:cubicBezTo>
                  <a:cubicBezTo>
                    <a:pt x="103310" y="155847"/>
                    <a:pt x="87739" y="155003"/>
                    <a:pt x="72260" y="153234"/>
                  </a:cubicBezTo>
                  <a:cubicBezTo>
                    <a:pt x="58860" y="151762"/>
                    <a:pt x="45571" y="149433"/>
                    <a:pt x="32469" y="146259"/>
                  </a:cubicBezTo>
                  <a:lnTo>
                    <a:pt x="32469" y="74508"/>
                  </a:lnTo>
                  <a:cubicBezTo>
                    <a:pt x="45594" y="71497"/>
                    <a:pt x="58878" y="69236"/>
                    <a:pt x="72260" y="67737"/>
                  </a:cubicBezTo>
                  <a:cubicBezTo>
                    <a:pt x="103256" y="64367"/>
                    <a:pt x="134525" y="64367"/>
                    <a:pt x="165521" y="67737"/>
                  </a:cubicBezTo>
                  <a:cubicBezTo>
                    <a:pt x="178903" y="69238"/>
                    <a:pt x="192188" y="71500"/>
                    <a:pt x="205313" y="74508"/>
                  </a:cubicBezTo>
                  <a:close/>
                </a:path>
              </a:pathLst>
            </a:custGeom>
            <a:grpFill/>
            <a:ln w="2248" cap="flat">
              <a:noFill/>
              <a:prstDash val="solid"/>
              <a:miter/>
            </a:ln>
          </p:spPr>
          <p:txBody>
            <a:bodyPr rtlCol="0" anchor="ctr"/>
            <a:lstStyle/>
            <a:p>
              <a:endParaRPr lang="lt-LT"/>
            </a:p>
          </p:txBody>
        </p:sp>
        <p:sp>
          <p:nvSpPr>
            <p:cNvPr id="13" name="Freeform: Shape 12">
              <a:extLst>
                <a:ext uri="{FF2B5EF4-FFF2-40B4-BE49-F238E27FC236}">
                  <a16:creationId xmlns:a16="http://schemas.microsoft.com/office/drawing/2014/main" id="{B4BFC0AC-CC5B-A921-AA44-679305378A6B}"/>
                </a:ext>
              </a:extLst>
            </p:cNvPr>
            <p:cNvSpPr/>
            <p:nvPr userDrawn="1"/>
          </p:nvSpPr>
          <p:spPr>
            <a:xfrm>
              <a:off x="1776659" y="446036"/>
              <a:ext cx="208301" cy="188440"/>
            </a:xfrm>
            <a:custGeom>
              <a:avLst/>
              <a:gdLst>
                <a:gd name="connsiteX0" fmla="*/ 165408 w 208301"/>
                <a:gd name="connsiteY0" fmla="*/ 153031 h 188440"/>
                <a:gd name="connsiteX1" fmla="*/ 118755 w 208301"/>
                <a:gd name="connsiteY1" fmla="*/ 155762 h 188440"/>
                <a:gd name="connsiteX2" fmla="*/ 72148 w 208301"/>
                <a:gd name="connsiteY2" fmla="*/ 153256 h 188440"/>
                <a:gd name="connsiteX3" fmla="*/ 32356 w 208301"/>
                <a:gd name="connsiteY3" fmla="*/ 146282 h 188440"/>
                <a:gd name="connsiteX4" fmla="*/ 32356 w 208301"/>
                <a:gd name="connsiteY4" fmla="*/ 70175 h 188440"/>
                <a:gd name="connsiteX5" fmla="*/ 72148 w 208301"/>
                <a:gd name="connsiteY5" fmla="*/ 63404 h 188440"/>
                <a:gd name="connsiteX6" fmla="*/ 165408 w 208301"/>
                <a:gd name="connsiteY6" fmla="*/ 63404 h 188440"/>
                <a:gd name="connsiteX7" fmla="*/ 195991 w 208301"/>
                <a:gd name="connsiteY7" fmla="*/ 68121 h 188440"/>
                <a:gd name="connsiteX8" fmla="*/ 195991 w 208301"/>
                <a:gd name="connsiteY8" fmla="*/ 34965 h 188440"/>
                <a:gd name="connsiteX9" fmla="*/ 176987 w 208301"/>
                <a:gd name="connsiteY9" fmla="*/ 31873 h 188440"/>
                <a:gd name="connsiteX10" fmla="*/ 118755 w 208301"/>
                <a:gd name="connsiteY10" fmla="*/ 28307 h 188440"/>
                <a:gd name="connsiteX11" fmla="*/ 32356 w 208301"/>
                <a:gd name="connsiteY11" fmla="*/ 36906 h 188440"/>
                <a:gd name="connsiteX12" fmla="*/ 32356 w 208301"/>
                <a:gd name="connsiteY12" fmla="*/ -358 h 188440"/>
                <a:gd name="connsiteX13" fmla="*/ -303 w 208301"/>
                <a:gd name="connsiteY13" fmla="*/ -358 h 188440"/>
                <a:gd name="connsiteX14" fmla="*/ -303 w 208301"/>
                <a:gd name="connsiteY14" fmla="*/ 170838 h 188440"/>
                <a:gd name="connsiteX15" fmla="*/ 11546 w 208301"/>
                <a:gd name="connsiteY15" fmla="*/ 174405 h 188440"/>
                <a:gd name="connsiteX16" fmla="*/ 60637 w 208301"/>
                <a:gd name="connsiteY16" fmla="*/ 184516 h 188440"/>
                <a:gd name="connsiteX17" fmla="*/ 177055 w 208301"/>
                <a:gd name="connsiteY17" fmla="*/ 184516 h 188440"/>
                <a:gd name="connsiteX18" fmla="*/ 207998 w 208301"/>
                <a:gd name="connsiteY18" fmla="*/ 178783 h 188440"/>
                <a:gd name="connsiteX19" fmla="*/ 207998 w 208301"/>
                <a:gd name="connsiteY19" fmla="*/ 145492 h 188440"/>
                <a:gd name="connsiteX20" fmla="*/ 205245 w 208301"/>
                <a:gd name="connsiteY20" fmla="*/ 146214 h 188440"/>
                <a:gd name="connsiteX21" fmla="*/ 165476 w 208301"/>
                <a:gd name="connsiteY21" fmla="*/ 152985 h 18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301" h="188440">
                  <a:moveTo>
                    <a:pt x="165408" y="153031"/>
                  </a:moveTo>
                  <a:cubicBezTo>
                    <a:pt x="149914" y="154732"/>
                    <a:pt x="134342" y="155644"/>
                    <a:pt x="118755" y="155762"/>
                  </a:cubicBezTo>
                  <a:cubicBezTo>
                    <a:pt x="103184" y="155865"/>
                    <a:pt x="87620" y="155028"/>
                    <a:pt x="72148" y="153256"/>
                  </a:cubicBezTo>
                  <a:cubicBezTo>
                    <a:pt x="58748" y="151785"/>
                    <a:pt x="45458" y="149455"/>
                    <a:pt x="32356" y="146282"/>
                  </a:cubicBezTo>
                  <a:lnTo>
                    <a:pt x="32356" y="70175"/>
                  </a:lnTo>
                  <a:cubicBezTo>
                    <a:pt x="45481" y="67164"/>
                    <a:pt x="58766" y="64902"/>
                    <a:pt x="72148" y="63404"/>
                  </a:cubicBezTo>
                  <a:cubicBezTo>
                    <a:pt x="103146" y="60063"/>
                    <a:pt x="134410" y="60063"/>
                    <a:pt x="165408" y="63404"/>
                  </a:cubicBezTo>
                  <a:cubicBezTo>
                    <a:pt x="176377" y="64697"/>
                    <a:pt x="186572" y="66270"/>
                    <a:pt x="195991" y="68121"/>
                  </a:cubicBezTo>
                  <a:lnTo>
                    <a:pt x="195991" y="34965"/>
                  </a:lnTo>
                  <a:cubicBezTo>
                    <a:pt x="189874" y="33769"/>
                    <a:pt x="183555" y="32708"/>
                    <a:pt x="176987" y="31873"/>
                  </a:cubicBezTo>
                  <a:cubicBezTo>
                    <a:pt x="157682" y="29340"/>
                    <a:pt x="138224" y="28149"/>
                    <a:pt x="118755" y="28307"/>
                  </a:cubicBezTo>
                  <a:cubicBezTo>
                    <a:pt x="89743" y="28332"/>
                    <a:pt x="60804" y="31211"/>
                    <a:pt x="32356" y="36906"/>
                  </a:cubicBezTo>
                  <a:lnTo>
                    <a:pt x="32356" y="-358"/>
                  </a:lnTo>
                  <a:lnTo>
                    <a:pt x="-303" y="-358"/>
                  </a:lnTo>
                  <a:lnTo>
                    <a:pt x="-303" y="170838"/>
                  </a:lnTo>
                  <a:lnTo>
                    <a:pt x="11546" y="174405"/>
                  </a:lnTo>
                  <a:cubicBezTo>
                    <a:pt x="27612" y="179088"/>
                    <a:pt x="44027" y="182469"/>
                    <a:pt x="60637" y="184516"/>
                  </a:cubicBezTo>
                  <a:cubicBezTo>
                    <a:pt x="99298" y="189272"/>
                    <a:pt x="138394" y="189272"/>
                    <a:pt x="177055" y="184516"/>
                  </a:cubicBezTo>
                  <a:cubicBezTo>
                    <a:pt x="185383" y="183433"/>
                    <a:pt x="197368" y="181085"/>
                    <a:pt x="207998" y="178783"/>
                  </a:cubicBezTo>
                  <a:lnTo>
                    <a:pt x="207998" y="145492"/>
                  </a:lnTo>
                  <a:lnTo>
                    <a:pt x="205245" y="146214"/>
                  </a:lnTo>
                  <a:cubicBezTo>
                    <a:pt x="192156" y="149370"/>
                    <a:pt x="178871" y="151633"/>
                    <a:pt x="165476" y="152985"/>
                  </a:cubicBezTo>
                </a:path>
              </a:pathLst>
            </a:custGeom>
            <a:grpFill/>
            <a:ln w="2248" cap="flat">
              <a:noFill/>
              <a:prstDash val="solid"/>
              <a:miter/>
            </a:ln>
          </p:spPr>
          <p:txBody>
            <a:bodyPr rtlCol="0" anchor="ctr"/>
            <a:lstStyle/>
            <a:p>
              <a:endParaRPr lang="lt-LT"/>
            </a:p>
          </p:txBody>
        </p:sp>
        <p:sp>
          <p:nvSpPr>
            <p:cNvPr id="14" name="Freeform: Shape 13">
              <a:extLst>
                <a:ext uri="{FF2B5EF4-FFF2-40B4-BE49-F238E27FC236}">
                  <a16:creationId xmlns:a16="http://schemas.microsoft.com/office/drawing/2014/main" id="{5F04335A-AF07-7288-625F-416911140024}"/>
                </a:ext>
              </a:extLst>
            </p:cNvPr>
            <p:cNvSpPr/>
            <p:nvPr userDrawn="1"/>
          </p:nvSpPr>
          <p:spPr>
            <a:xfrm>
              <a:off x="1022810" y="446236"/>
              <a:ext cx="208098" cy="182800"/>
            </a:xfrm>
            <a:custGeom>
              <a:avLst/>
              <a:gdLst>
                <a:gd name="connsiteX0" fmla="*/ 118575 w 208098"/>
                <a:gd name="connsiteY0" fmla="*/ -355 h 182800"/>
                <a:gd name="connsiteX1" fmla="*/ 60501 w 208098"/>
                <a:gd name="connsiteY1" fmla="*/ 3211 h 182800"/>
                <a:gd name="connsiteX2" fmla="*/ 11366 w 208098"/>
                <a:gd name="connsiteY2" fmla="*/ 13368 h 182800"/>
                <a:gd name="connsiteX3" fmla="*/ -303 w 208098"/>
                <a:gd name="connsiteY3" fmla="*/ 16866 h 182800"/>
                <a:gd name="connsiteX4" fmla="*/ -303 w 208098"/>
                <a:gd name="connsiteY4" fmla="*/ 182443 h 182800"/>
                <a:gd name="connsiteX5" fmla="*/ 32085 w 208098"/>
                <a:gd name="connsiteY5" fmla="*/ 182443 h 182800"/>
                <a:gd name="connsiteX6" fmla="*/ 32085 w 208098"/>
                <a:gd name="connsiteY6" fmla="*/ 41536 h 182800"/>
                <a:gd name="connsiteX7" fmla="*/ 71854 w 208098"/>
                <a:gd name="connsiteY7" fmla="*/ 34765 h 182800"/>
                <a:gd name="connsiteX8" fmla="*/ 118507 w 208098"/>
                <a:gd name="connsiteY8" fmla="*/ 32237 h 182800"/>
                <a:gd name="connsiteX9" fmla="*/ 172676 w 208098"/>
                <a:gd name="connsiteY9" fmla="*/ 35487 h 182800"/>
                <a:gd name="connsiteX10" fmla="*/ 207795 w 208098"/>
                <a:gd name="connsiteY10" fmla="*/ 41942 h 182800"/>
                <a:gd name="connsiteX11" fmla="*/ 207795 w 208098"/>
                <a:gd name="connsiteY11" fmla="*/ 8854 h 182800"/>
                <a:gd name="connsiteX12" fmla="*/ 171231 w 208098"/>
                <a:gd name="connsiteY12" fmla="*/ 2624 h 182800"/>
                <a:gd name="connsiteX13" fmla="*/ 118530 w 208098"/>
                <a:gd name="connsiteY13" fmla="*/ -355 h 1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098" h="182800">
                  <a:moveTo>
                    <a:pt x="118575" y="-355"/>
                  </a:moveTo>
                  <a:cubicBezTo>
                    <a:pt x="99160" y="-425"/>
                    <a:pt x="79761" y="767"/>
                    <a:pt x="60501" y="3211"/>
                  </a:cubicBezTo>
                  <a:cubicBezTo>
                    <a:pt x="43869" y="5222"/>
                    <a:pt x="27433" y="8621"/>
                    <a:pt x="11366" y="13368"/>
                  </a:cubicBezTo>
                  <a:lnTo>
                    <a:pt x="-303" y="16866"/>
                  </a:lnTo>
                  <a:lnTo>
                    <a:pt x="-303" y="182443"/>
                  </a:lnTo>
                  <a:lnTo>
                    <a:pt x="32085" y="182443"/>
                  </a:lnTo>
                  <a:lnTo>
                    <a:pt x="32085" y="41536"/>
                  </a:lnTo>
                  <a:cubicBezTo>
                    <a:pt x="45199" y="38505"/>
                    <a:pt x="58477" y="36243"/>
                    <a:pt x="71854" y="34765"/>
                  </a:cubicBezTo>
                  <a:cubicBezTo>
                    <a:pt x="87344" y="33029"/>
                    <a:pt x="102920" y="32185"/>
                    <a:pt x="118507" y="32237"/>
                  </a:cubicBezTo>
                  <a:cubicBezTo>
                    <a:pt x="136613" y="32162"/>
                    <a:pt x="154708" y="33248"/>
                    <a:pt x="172676" y="35487"/>
                  </a:cubicBezTo>
                  <a:cubicBezTo>
                    <a:pt x="184498" y="36952"/>
                    <a:pt x="196223" y="39107"/>
                    <a:pt x="207795" y="41942"/>
                  </a:cubicBezTo>
                  <a:lnTo>
                    <a:pt x="207795" y="8854"/>
                  </a:lnTo>
                  <a:cubicBezTo>
                    <a:pt x="195720" y="6161"/>
                    <a:pt x="183516" y="4083"/>
                    <a:pt x="171231" y="2624"/>
                  </a:cubicBezTo>
                  <a:cubicBezTo>
                    <a:pt x="153739" y="584"/>
                    <a:pt x="136141" y="-411"/>
                    <a:pt x="118530" y="-355"/>
                  </a:cubicBezTo>
                </a:path>
              </a:pathLst>
            </a:custGeom>
            <a:grpFill/>
            <a:ln w="2248" cap="flat">
              <a:noFill/>
              <a:prstDash val="solid"/>
              <a:miter/>
            </a:ln>
          </p:spPr>
          <p:txBody>
            <a:bodyPr rtlCol="0" anchor="ctr"/>
            <a:lstStyle/>
            <a:p>
              <a:endParaRPr lang="lt-LT"/>
            </a:p>
          </p:txBody>
        </p:sp>
        <p:sp>
          <p:nvSpPr>
            <p:cNvPr id="15" name="Freeform: Shape 14">
              <a:extLst>
                <a:ext uri="{FF2B5EF4-FFF2-40B4-BE49-F238E27FC236}">
                  <a16:creationId xmlns:a16="http://schemas.microsoft.com/office/drawing/2014/main" id="{9C9F3307-4FAA-D290-7733-3D0E4907AEB5}"/>
                </a:ext>
              </a:extLst>
            </p:cNvPr>
            <p:cNvSpPr/>
            <p:nvPr userDrawn="1"/>
          </p:nvSpPr>
          <p:spPr>
            <a:xfrm>
              <a:off x="2278691" y="445650"/>
              <a:ext cx="226470" cy="191243"/>
            </a:xfrm>
            <a:custGeom>
              <a:avLst/>
              <a:gdLst>
                <a:gd name="connsiteX0" fmla="*/ 136247 w 226470"/>
                <a:gd name="connsiteY0" fmla="*/ 79409 h 191243"/>
                <a:gd name="connsiteX1" fmla="*/ 113113 w 226470"/>
                <a:gd name="connsiteY1" fmla="*/ 77490 h 191243"/>
                <a:gd name="connsiteX2" fmla="*/ 89617 w 226470"/>
                <a:gd name="connsiteY2" fmla="*/ 75572 h 191243"/>
                <a:gd name="connsiteX3" fmla="*/ 60276 w 226470"/>
                <a:gd name="connsiteY3" fmla="*/ 71780 h 191243"/>
                <a:gd name="connsiteX4" fmla="*/ 32356 w 226470"/>
                <a:gd name="connsiteY4" fmla="*/ 64828 h 191243"/>
                <a:gd name="connsiteX5" fmla="*/ 32356 w 226470"/>
                <a:gd name="connsiteY5" fmla="*/ 41513 h 191243"/>
                <a:gd name="connsiteX6" fmla="*/ 72148 w 226470"/>
                <a:gd name="connsiteY6" fmla="*/ 34742 h 191243"/>
                <a:gd name="connsiteX7" fmla="*/ 118778 w 226470"/>
                <a:gd name="connsiteY7" fmla="*/ 32236 h 191243"/>
                <a:gd name="connsiteX8" fmla="*/ 172834 w 226470"/>
                <a:gd name="connsiteY8" fmla="*/ 35487 h 191243"/>
                <a:gd name="connsiteX9" fmla="*/ 193621 w 226470"/>
                <a:gd name="connsiteY9" fmla="*/ 38872 h 191243"/>
                <a:gd name="connsiteX10" fmla="*/ 221044 w 226470"/>
                <a:gd name="connsiteY10" fmla="*/ 45372 h 191243"/>
                <a:gd name="connsiteX11" fmla="*/ 221044 w 226470"/>
                <a:gd name="connsiteY11" fmla="*/ 12239 h 191243"/>
                <a:gd name="connsiteX12" fmla="*/ 193621 w 226470"/>
                <a:gd name="connsiteY12" fmla="*/ 5897 h 191243"/>
                <a:gd name="connsiteX13" fmla="*/ 171480 w 226470"/>
                <a:gd name="connsiteY13" fmla="*/ 2624 h 191243"/>
                <a:gd name="connsiteX14" fmla="*/ 118778 w 226470"/>
                <a:gd name="connsiteY14" fmla="*/ -355 h 191243"/>
                <a:gd name="connsiteX15" fmla="*/ 60569 w 226470"/>
                <a:gd name="connsiteY15" fmla="*/ 3211 h 191243"/>
                <a:gd name="connsiteX16" fmla="*/ 32356 w 226470"/>
                <a:gd name="connsiteY16" fmla="*/ 8334 h 191243"/>
                <a:gd name="connsiteX17" fmla="*/ 11569 w 226470"/>
                <a:gd name="connsiteY17" fmla="*/ 13593 h 191243"/>
                <a:gd name="connsiteX18" fmla="*/ -303 w 226470"/>
                <a:gd name="connsiteY18" fmla="*/ 16889 h 191243"/>
                <a:gd name="connsiteX19" fmla="*/ -303 w 226470"/>
                <a:gd name="connsiteY19" fmla="*/ 89114 h 191243"/>
                <a:gd name="connsiteX20" fmla="*/ 41294 w 226470"/>
                <a:gd name="connsiteY20" fmla="*/ 100399 h 191243"/>
                <a:gd name="connsiteX21" fmla="*/ 89662 w 226470"/>
                <a:gd name="connsiteY21" fmla="*/ 108028 h 191243"/>
                <a:gd name="connsiteX22" fmla="*/ 112977 w 226470"/>
                <a:gd name="connsiteY22" fmla="*/ 110059 h 191243"/>
                <a:gd name="connsiteX23" fmla="*/ 136292 w 226470"/>
                <a:gd name="connsiteY23" fmla="*/ 112068 h 191243"/>
                <a:gd name="connsiteX24" fmla="*/ 193621 w 226470"/>
                <a:gd name="connsiteY24" fmla="*/ 121276 h 191243"/>
                <a:gd name="connsiteX25" fmla="*/ 193621 w 226470"/>
                <a:gd name="connsiteY25" fmla="*/ 148925 h 191243"/>
                <a:gd name="connsiteX26" fmla="*/ 153807 w 226470"/>
                <a:gd name="connsiteY26" fmla="*/ 155696 h 191243"/>
                <a:gd name="connsiteX27" fmla="*/ 107199 w 226470"/>
                <a:gd name="connsiteY27" fmla="*/ 158224 h 191243"/>
                <a:gd name="connsiteX28" fmla="*/ 53031 w 226470"/>
                <a:gd name="connsiteY28" fmla="*/ 154952 h 191243"/>
                <a:gd name="connsiteX29" fmla="*/ 3015 w 226470"/>
                <a:gd name="connsiteY29" fmla="*/ 142673 h 191243"/>
                <a:gd name="connsiteX30" fmla="*/ 3015 w 226470"/>
                <a:gd name="connsiteY30" fmla="*/ 177116 h 191243"/>
                <a:gd name="connsiteX31" fmla="*/ 54520 w 226470"/>
                <a:gd name="connsiteY31" fmla="*/ 187904 h 191243"/>
                <a:gd name="connsiteX32" fmla="*/ 107086 w 226470"/>
                <a:gd name="connsiteY32" fmla="*/ 190884 h 191243"/>
                <a:gd name="connsiteX33" fmla="*/ 165273 w 226470"/>
                <a:gd name="connsiteY33" fmla="*/ 187317 h 191243"/>
                <a:gd name="connsiteX34" fmla="*/ 214589 w 226470"/>
                <a:gd name="connsiteY34" fmla="*/ 177228 h 191243"/>
                <a:gd name="connsiteX35" fmla="*/ 226167 w 226470"/>
                <a:gd name="connsiteY35" fmla="*/ 173662 h 191243"/>
                <a:gd name="connsiteX36" fmla="*/ 226167 w 226470"/>
                <a:gd name="connsiteY36" fmla="*/ 96675 h 191243"/>
                <a:gd name="connsiteX37" fmla="*/ 183013 w 226470"/>
                <a:gd name="connsiteY37" fmla="*/ 85164 h 191243"/>
                <a:gd name="connsiteX38" fmla="*/ 136180 w 226470"/>
                <a:gd name="connsiteY38" fmla="*/ 79499 h 1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470" h="191243">
                  <a:moveTo>
                    <a:pt x="136247" y="79409"/>
                  </a:moveTo>
                  <a:lnTo>
                    <a:pt x="113113" y="77490"/>
                  </a:lnTo>
                  <a:lnTo>
                    <a:pt x="89617" y="75572"/>
                  </a:lnTo>
                  <a:cubicBezTo>
                    <a:pt x="79844" y="74669"/>
                    <a:pt x="69868" y="73450"/>
                    <a:pt x="60276" y="71780"/>
                  </a:cubicBezTo>
                  <a:cubicBezTo>
                    <a:pt x="50818" y="70139"/>
                    <a:pt x="41474" y="67814"/>
                    <a:pt x="32356" y="64828"/>
                  </a:cubicBezTo>
                  <a:lnTo>
                    <a:pt x="32356" y="41513"/>
                  </a:lnTo>
                  <a:cubicBezTo>
                    <a:pt x="45469" y="38500"/>
                    <a:pt x="58763" y="36240"/>
                    <a:pt x="72148" y="34742"/>
                  </a:cubicBezTo>
                  <a:cubicBezTo>
                    <a:pt x="87631" y="33026"/>
                    <a:pt x="103204" y="32189"/>
                    <a:pt x="118778" y="32236"/>
                  </a:cubicBezTo>
                  <a:cubicBezTo>
                    <a:pt x="136857" y="32169"/>
                    <a:pt x="154913" y="33254"/>
                    <a:pt x="172834" y="35487"/>
                  </a:cubicBezTo>
                  <a:cubicBezTo>
                    <a:pt x="180192" y="36435"/>
                    <a:pt x="187076" y="37586"/>
                    <a:pt x="193621" y="38872"/>
                  </a:cubicBezTo>
                  <a:cubicBezTo>
                    <a:pt x="202017" y="40542"/>
                    <a:pt x="213934" y="43138"/>
                    <a:pt x="221044" y="45372"/>
                  </a:cubicBezTo>
                  <a:lnTo>
                    <a:pt x="221044" y="12239"/>
                  </a:lnTo>
                  <a:cubicBezTo>
                    <a:pt x="213709" y="10343"/>
                    <a:pt x="201724" y="7364"/>
                    <a:pt x="193621" y="5897"/>
                  </a:cubicBezTo>
                  <a:cubicBezTo>
                    <a:pt x="186556" y="4633"/>
                    <a:pt x="179176" y="3527"/>
                    <a:pt x="171480" y="2624"/>
                  </a:cubicBezTo>
                  <a:cubicBezTo>
                    <a:pt x="153988" y="584"/>
                    <a:pt x="136383" y="-412"/>
                    <a:pt x="118778" y="-355"/>
                  </a:cubicBezTo>
                  <a:cubicBezTo>
                    <a:pt x="99322" y="-421"/>
                    <a:pt x="79866" y="769"/>
                    <a:pt x="60569" y="3211"/>
                  </a:cubicBezTo>
                  <a:cubicBezTo>
                    <a:pt x="50570" y="4520"/>
                    <a:pt x="41203" y="6326"/>
                    <a:pt x="32356" y="8334"/>
                  </a:cubicBezTo>
                  <a:cubicBezTo>
                    <a:pt x="25088" y="10005"/>
                    <a:pt x="18159" y="11788"/>
                    <a:pt x="11569" y="13593"/>
                  </a:cubicBezTo>
                  <a:lnTo>
                    <a:pt x="-303" y="16889"/>
                  </a:lnTo>
                  <a:lnTo>
                    <a:pt x="-303" y="89114"/>
                  </a:lnTo>
                  <a:cubicBezTo>
                    <a:pt x="13284" y="93802"/>
                    <a:pt x="27187" y="97571"/>
                    <a:pt x="41294" y="100399"/>
                  </a:cubicBezTo>
                  <a:cubicBezTo>
                    <a:pt x="57251" y="103863"/>
                    <a:pt x="73411" y="106409"/>
                    <a:pt x="89662" y="108028"/>
                  </a:cubicBezTo>
                  <a:lnTo>
                    <a:pt x="112977" y="110059"/>
                  </a:lnTo>
                  <a:lnTo>
                    <a:pt x="136292" y="112068"/>
                  </a:lnTo>
                  <a:cubicBezTo>
                    <a:pt x="154145" y="113174"/>
                    <a:pt x="179176" y="116988"/>
                    <a:pt x="193621" y="121276"/>
                  </a:cubicBezTo>
                  <a:lnTo>
                    <a:pt x="193621" y="148925"/>
                  </a:lnTo>
                  <a:cubicBezTo>
                    <a:pt x="180485" y="151934"/>
                    <a:pt x="167191" y="154195"/>
                    <a:pt x="153807" y="155696"/>
                  </a:cubicBezTo>
                  <a:cubicBezTo>
                    <a:pt x="138324" y="157421"/>
                    <a:pt x="122773" y="158265"/>
                    <a:pt x="107199" y="158224"/>
                  </a:cubicBezTo>
                  <a:cubicBezTo>
                    <a:pt x="89098" y="158292"/>
                    <a:pt x="70996" y="157200"/>
                    <a:pt x="53031" y="154952"/>
                  </a:cubicBezTo>
                  <a:cubicBezTo>
                    <a:pt x="35990" y="152503"/>
                    <a:pt x="19243" y="148390"/>
                    <a:pt x="3015" y="142673"/>
                  </a:cubicBezTo>
                  <a:lnTo>
                    <a:pt x="3015" y="177116"/>
                  </a:lnTo>
                  <a:cubicBezTo>
                    <a:pt x="16557" y="181991"/>
                    <a:pt x="38066" y="185918"/>
                    <a:pt x="54520" y="187904"/>
                  </a:cubicBezTo>
                  <a:cubicBezTo>
                    <a:pt x="71967" y="189949"/>
                    <a:pt x="89527" y="190944"/>
                    <a:pt x="107086" y="190884"/>
                  </a:cubicBezTo>
                  <a:cubicBezTo>
                    <a:pt x="126542" y="190951"/>
                    <a:pt x="145975" y="189759"/>
                    <a:pt x="165273" y="187317"/>
                  </a:cubicBezTo>
                  <a:cubicBezTo>
                    <a:pt x="181975" y="185336"/>
                    <a:pt x="198451" y="181961"/>
                    <a:pt x="214589" y="177228"/>
                  </a:cubicBezTo>
                  <a:lnTo>
                    <a:pt x="226167" y="173662"/>
                  </a:lnTo>
                  <a:lnTo>
                    <a:pt x="226167" y="96675"/>
                  </a:lnTo>
                  <a:cubicBezTo>
                    <a:pt x="217139" y="92544"/>
                    <a:pt x="203913" y="88595"/>
                    <a:pt x="183013" y="85164"/>
                  </a:cubicBezTo>
                  <a:cubicBezTo>
                    <a:pt x="168162" y="82726"/>
                    <a:pt x="151415" y="80650"/>
                    <a:pt x="136180" y="79499"/>
                  </a:cubicBezTo>
                </a:path>
              </a:pathLst>
            </a:custGeom>
            <a:grpFill/>
            <a:ln w="2248" cap="flat">
              <a:noFill/>
              <a:prstDash val="solid"/>
              <a:miter/>
            </a:ln>
          </p:spPr>
          <p:txBody>
            <a:bodyPr rtlCol="0" anchor="ctr"/>
            <a:lstStyle/>
            <a:p>
              <a:endParaRPr lang="lt-LT"/>
            </a:p>
          </p:txBody>
        </p:sp>
      </p:grpSp>
    </p:spTree>
    <p:extLst>
      <p:ext uri="{BB962C8B-B14F-4D97-AF65-F5344CB8AC3E}">
        <p14:creationId xmlns:p14="http://schemas.microsoft.com/office/powerpoint/2010/main" val="3768235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6C79943-8A42-4649-99C2-18EFB5F3309A}"/>
              </a:ext>
            </a:extLst>
          </p:cNvPr>
          <p:cNvPicPr>
            <a:picLocks noGrp="1" noChangeAspect="1"/>
          </p:cNvPicPr>
          <p:nvPr>
            <p:ph type="pic" sz="quarter" idx="23"/>
          </p:nvPr>
        </p:nvPicPr>
        <p:blipFill rotWithShape="1">
          <a:blip r:embed="rId3">
            <a:extLst>
              <a:ext uri="{28A0092B-C50C-407E-A947-70E740481C1C}">
                <a14:useLocalDpi xmlns:a14="http://schemas.microsoft.com/office/drawing/2010/main" val="0"/>
              </a:ext>
            </a:extLst>
          </a:blip>
          <a:srcRect l="5924" t="4243" r="13348" b="11666"/>
          <a:stretch/>
        </p:blipFill>
        <p:spPr>
          <a:xfrm>
            <a:off x="0" y="0"/>
            <a:ext cx="12192000" cy="6858000"/>
          </a:xfrm>
        </p:spPr>
      </p:pic>
      <p:sp>
        <p:nvSpPr>
          <p:cNvPr id="3" name="Text Placeholder 2">
            <a:extLst>
              <a:ext uri="{FF2B5EF4-FFF2-40B4-BE49-F238E27FC236}">
                <a16:creationId xmlns:a16="http://schemas.microsoft.com/office/drawing/2014/main" id="{6B2BC85D-3D81-C60E-CF71-BEA06108C33C}"/>
              </a:ext>
            </a:extLst>
          </p:cNvPr>
          <p:cNvSpPr>
            <a:spLocks noGrp="1"/>
          </p:cNvSpPr>
          <p:nvPr>
            <p:ph type="body" sz="quarter" idx="13"/>
          </p:nvPr>
        </p:nvSpPr>
        <p:spPr>
          <a:xfrm>
            <a:off x="479425" y="1000640"/>
            <a:ext cx="4629023" cy="4327264"/>
          </a:xfrm>
        </p:spPr>
        <p:txBody>
          <a:bodyPr>
            <a:normAutofit/>
          </a:bodyPr>
          <a:lstStyle/>
          <a:p>
            <a:r>
              <a:rPr lang="en-US" sz="4800" dirty="0"/>
              <a:t>Four different types of acoustic columns</a:t>
            </a:r>
          </a:p>
        </p:txBody>
      </p:sp>
      <p:sp>
        <p:nvSpPr>
          <p:cNvPr id="12" name="Text Placeholder 11">
            <a:extLst>
              <a:ext uri="{FF2B5EF4-FFF2-40B4-BE49-F238E27FC236}">
                <a16:creationId xmlns:a16="http://schemas.microsoft.com/office/drawing/2014/main" id="{3EE5C8CF-8AB2-971B-0B04-E2B5A485DD75}"/>
              </a:ext>
            </a:extLst>
          </p:cNvPr>
          <p:cNvSpPr>
            <a:spLocks noGrp="1"/>
          </p:cNvSpPr>
          <p:nvPr>
            <p:ph type="body" sz="quarter" idx="24"/>
          </p:nvPr>
        </p:nvSpPr>
        <p:spPr/>
        <p:txBody>
          <a:bodyPr/>
          <a:lstStyle/>
          <a:p>
            <a:r>
              <a:rPr lang="lt-LT" dirty="0"/>
              <a:t>PARTHOS</a:t>
            </a:r>
          </a:p>
        </p:txBody>
      </p:sp>
    </p:spTree>
    <p:extLst>
      <p:ext uri="{BB962C8B-B14F-4D97-AF65-F5344CB8AC3E}">
        <p14:creationId xmlns:p14="http://schemas.microsoft.com/office/powerpoint/2010/main" val="4190423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825164B-DEA1-D42B-EB02-A522011D766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t="-3366" b="3704"/>
          <a:stretch/>
        </p:blipFill>
        <p:spPr>
          <a:xfrm>
            <a:off x="0" y="1700213"/>
            <a:ext cx="12192000" cy="5157787"/>
          </a:xfrm>
        </p:spPr>
      </p:pic>
      <p:sp>
        <p:nvSpPr>
          <p:cNvPr id="4" name="Text Placeholder 3">
            <a:extLst>
              <a:ext uri="{FF2B5EF4-FFF2-40B4-BE49-F238E27FC236}">
                <a16:creationId xmlns:a16="http://schemas.microsoft.com/office/drawing/2014/main" id="{C15D37F1-119D-5CD3-16E1-4C9C90078B92}"/>
              </a:ext>
            </a:extLst>
          </p:cNvPr>
          <p:cNvSpPr>
            <a:spLocks noGrp="1"/>
          </p:cNvSpPr>
          <p:nvPr>
            <p:ph type="body" sz="quarter" idx="13"/>
          </p:nvPr>
        </p:nvSpPr>
        <p:spPr/>
        <p:txBody>
          <a:bodyPr/>
          <a:lstStyle/>
          <a:p>
            <a:r>
              <a:rPr lang="lt-LT" dirty="0" err="1"/>
              <a:t>An</a:t>
            </a:r>
            <a:r>
              <a:rPr lang="lt-LT" dirty="0"/>
              <a:t> </a:t>
            </a:r>
            <a:r>
              <a:rPr lang="lt-LT" dirty="0" err="1"/>
              <a:t>acoustic</a:t>
            </a:r>
            <a:r>
              <a:rPr lang="lt-LT" dirty="0"/>
              <a:t> </a:t>
            </a:r>
            <a:r>
              <a:rPr lang="lt-LT" dirty="0" err="1"/>
              <a:t>column</a:t>
            </a:r>
            <a:endParaRPr lang="lt-LT" dirty="0"/>
          </a:p>
        </p:txBody>
      </p:sp>
      <p:sp>
        <p:nvSpPr>
          <p:cNvPr id="5" name="Text Placeholder 4">
            <a:extLst>
              <a:ext uri="{FF2B5EF4-FFF2-40B4-BE49-F238E27FC236}">
                <a16:creationId xmlns:a16="http://schemas.microsoft.com/office/drawing/2014/main" id="{CFBDD1EF-E47F-EDAD-DC53-103EAD73D0DE}"/>
              </a:ext>
            </a:extLst>
          </p:cNvPr>
          <p:cNvSpPr>
            <a:spLocks noGrp="1"/>
          </p:cNvSpPr>
          <p:nvPr>
            <p:ph type="body" sz="quarter" idx="24"/>
          </p:nvPr>
        </p:nvSpPr>
        <p:spPr/>
        <p:txBody>
          <a:bodyPr/>
          <a:lstStyle/>
          <a:p>
            <a:r>
              <a:rPr lang="lt-LT" dirty="0"/>
              <a:t>PARTHOS</a:t>
            </a:r>
            <a:endParaRPr lang="en-US" dirty="0"/>
          </a:p>
        </p:txBody>
      </p:sp>
      <p:sp>
        <p:nvSpPr>
          <p:cNvPr id="11" name="Text Placeholder 2">
            <a:extLst>
              <a:ext uri="{FF2B5EF4-FFF2-40B4-BE49-F238E27FC236}">
                <a16:creationId xmlns:a16="http://schemas.microsoft.com/office/drawing/2014/main" id="{31EAA9A7-8C6B-4DAB-E40D-E9CDEB5534CD}"/>
              </a:ext>
            </a:extLst>
          </p:cNvPr>
          <p:cNvSpPr txBox="1">
            <a:spLocks/>
          </p:cNvSpPr>
          <p:nvPr/>
        </p:nvSpPr>
        <p:spPr>
          <a:xfrm rot="16200000">
            <a:off x="946169" y="5195067"/>
            <a:ext cx="2224561" cy="392637"/>
          </a:xfrm>
          <a:prstGeom prst="rect">
            <a:avLst/>
          </a:prstGeom>
        </p:spPr>
        <p:txBody>
          <a:bodyPr>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sz="1800"/>
              <a:t>800 </a:t>
            </a:r>
            <a:r>
              <a:rPr lang="lt-LT" sz="1800" dirty="0"/>
              <a:t>mm</a:t>
            </a:r>
          </a:p>
        </p:txBody>
      </p:sp>
      <p:cxnSp>
        <p:nvCxnSpPr>
          <p:cNvPr id="16" name="Straight Arrow Connector 15">
            <a:extLst>
              <a:ext uri="{FF2B5EF4-FFF2-40B4-BE49-F238E27FC236}">
                <a16:creationId xmlns:a16="http://schemas.microsoft.com/office/drawing/2014/main" id="{5AAFF08B-C803-3374-2DAF-ECC1DFE9FEDD}"/>
              </a:ext>
            </a:extLst>
          </p:cNvPr>
          <p:cNvCxnSpPr>
            <a:cxnSpLocks/>
          </p:cNvCxnSpPr>
          <p:nvPr/>
        </p:nvCxnSpPr>
        <p:spPr>
          <a:xfrm>
            <a:off x="2238979" y="4279106"/>
            <a:ext cx="0" cy="2224562"/>
          </a:xfrm>
          <a:prstGeom prst="straightConnector1">
            <a:avLst/>
          </a:prstGeom>
          <a:ln w="12700">
            <a:solidFill>
              <a:schemeClr val="accent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B7A3E63-3907-1F7B-A2FA-6F7AEC923345}"/>
              </a:ext>
            </a:extLst>
          </p:cNvPr>
          <p:cNvCxnSpPr>
            <a:cxnSpLocks/>
          </p:cNvCxnSpPr>
          <p:nvPr/>
        </p:nvCxnSpPr>
        <p:spPr>
          <a:xfrm>
            <a:off x="5353443" y="3217333"/>
            <a:ext cx="0" cy="3286335"/>
          </a:xfrm>
          <a:prstGeom prst="straightConnector1">
            <a:avLst/>
          </a:prstGeom>
          <a:ln w="12700">
            <a:solidFill>
              <a:schemeClr val="accent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E790B29-115A-E335-3BEB-E8D2C70B0352}"/>
              </a:ext>
            </a:extLst>
          </p:cNvPr>
          <p:cNvCxnSpPr>
            <a:cxnSpLocks/>
          </p:cNvCxnSpPr>
          <p:nvPr/>
        </p:nvCxnSpPr>
        <p:spPr>
          <a:xfrm>
            <a:off x="8536910" y="2103117"/>
            <a:ext cx="0" cy="4400551"/>
          </a:xfrm>
          <a:prstGeom prst="straightConnector1">
            <a:avLst/>
          </a:prstGeom>
          <a:ln w="12700">
            <a:solidFill>
              <a:schemeClr val="accent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BC33E1A7-D551-500C-4E7F-DB4A83C1CAB8}"/>
              </a:ext>
            </a:extLst>
          </p:cNvPr>
          <p:cNvSpPr txBox="1">
            <a:spLocks/>
          </p:cNvSpPr>
          <p:nvPr/>
        </p:nvSpPr>
        <p:spPr>
          <a:xfrm rot="16200000">
            <a:off x="3513957" y="4664179"/>
            <a:ext cx="3286336" cy="392637"/>
          </a:xfrm>
          <a:prstGeom prst="rect">
            <a:avLst/>
          </a:prstGeom>
        </p:spPr>
        <p:txBody>
          <a:bodyPr>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sz="1800"/>
              <a:t>1200 </a:t>
            </a:r>
            <a:r>
              <a:rPr lang="lt-LT" sz="1800" dirty="0"/>
              <a:t>mm</a:t>
            </a:r>
          </a:p>
        </p:txBody>
      </p:sp>
      <p:sp>
        <p:nvSpPr>
          <p:cNvPr id="29" name="Text Placeholder 2">
            <a:extLst>
              <a:ext uri="{FF2B5EF4-FFF2-40B4-BE49-F238E27FC236}">
                <a16:creationId xmlns:a16="http://schemas.microsoft.com/office/drawing/2014/main" id="{A6D116B9-6451-11F2-36EA-8682D7D3D1CA}"/>
              </a:ext>
            </a:extLst>
          </p:cNvPr>
          <p:cNvSpPr txBox="1">
            <a:spLocks/>
          </p:cNvSpPr>
          <p:nvPr/>
        </p:nvSpPr>
        <p:spPr>
          <a:xfrm rot="16200000">
            <a:off x="6140317" y="4107073"/>
            <a:ext cx="4400551" cy="392637"/>
          </a:xfrm>
          <a:prstGeom prst="rect">
            <a:avLst/>
          </a:prstGeom>
        </p:spPr>
        <p:txBody>
          <a:bodyPr>
            <a:normAutofit/>
          </a:bodyPr>
          <a:lstStyle>
            <a:lvl1pPr marL="0" indent="0" algn="l" defTabSz="914400" rtl="0" eaLnBrk="1" latinLnBrk="0" hangingPunct="1">
              <a:lnSpc>
                <a:spcPct val="100000"/>
              </a:lnSpc>
              <a:spcBef>
                <a:spcPts val="1000"/>
              </a:spcBef>
              <a:buFont typeface="Visuelt Pro Light" panose="020B0303040202040104" pitchFamily="34" charset="0"/>
              <a:buNone/>
              <a:defRPr sz="4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sz="1800"/>
              <a:t>1600 mm</a:t>
            </a:r>
            <a:endParaRPr lang="lt-LT" sz="1800" dirty="0"/>
          </a:p>
        </p:txBody>
      </p:sp>
    </p:spTree>
    <p:extLst>
      <p:ext uri="{BB962C8B-B14F-4D97-AF65-F5344CB8AC3E}">
        <p14:creationId xmlns:p14="http://schemas.microsoft.com/office/powerpoint/2010/main" val="51510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5D37F1-119D-5CD3-16E1-4C9C90078B92}"/>
              </a:ext>
            </a:extLst>
          </p:cNvPr>
          <p:cNvSpPr>
            <a:spLocks noGrp="1"/>
          </p:cNvSpPr>
          <p:nvPr>
            <p:ph type="body" sz="quarter" idx="13"/>
          </p:nvPr>
        </p:nvSpPr>
        <p:spPr/>
        <p:txBody>
          <a:bodyPr/>
          <a:lstStyle/>
          <a:p>
            <a:r>
              <a:rPr lang="en-US" dirty="0"/>
              <a:t>An acoustic column with hooks</a:t>
            </a:r>
          </a:p>
        </p:txBody>
      </p:sp>
      <p:sp>
        <p:nvSpPr>
          <p:cNvPr id="5" name="Text Placeholder 4">
            <a:extLst>
              <a:ext uri="{FF2B5EF4-FFF2-40B4-BE49-F238E27FC236}">
                <a16:creationId xmlns:a16="http://schemas.microsoft.com/office/drawing/2014/main" id="{CFBDD1EF-E47F-EDAD-DC53-103EAD73D0DE}"/>
              </a:ext>
            </a:extLst>
          </p:cNvPr>
          <p:cNvSpPr>
            <a:spLocks noGrp="1"/>
          </p:cNvSpPr>
          <p:nvPr>
            <p:ph type="body" sz="quarter" idx="24"/>
          </p:nvPr>
        </p:nvSpPr>
        <p:spPr/>
        <p:txBody>
          <a:bodyPr/>
          <a:lstStyle/>
          <a:p>
            <a:r>
              <a:rPr lang="lt-LT" dirty="0"/>
              <a:t>PARTHOS</a:t>
            </a:r>
            <a:endParaRPr lang="en-US" dirty="0"/>
          </a:p>
        </p:txBody>
      </p:sp>
      <p:pic>
        <p:nvPicPr>
          <p:cNvPr id="25" name="Picture Placeholder 24">
            <a:extLst>
              <a:ext uri="{FF2B5EF4-FFF2-40B4-BE49-F238E27FC236}">
                <a16:creationId xmlns:a16="http://schemas.microsoft.com/office/drawing/2014/main" id="{081034A7-E1CE-A9C4-6A92-00876E454942}"/>
              </a:ext>
            </a:extLst>
          </p:cNvPr>
          <p:cNvPicPr>
            <a:picLocks noGrp="1" noChangeAspect="1"/>
          </p:cNvPicPr>
          <p:nvPr>
            <p:ph type="pic" sz="quarter" idx="26"/>
          </p:nvPr>
        </p:nvPicPr>
        <p:blipFill rotWithShape="1">
          <a:blip r:embed="rId3" cstate="print">
            <a:extLst>
              <a:ext uri="{28A0092B-C50C-407E-A947-70E740481C1C}">
                <a14:useLocalDpi xmlns:a14="http://schemas.microsoft.com/office/drawing/2010/main" val="0"/>
              </a:ext>
            </a:extLst>
          </a:blip>
          <a:srcRect l="45975" t="6291" r="24269" b="50000"/>
          <a:stretch/>
        </p:blipFill>
        <p:spPr>
          <a:xfrm>
            <a:off x="6924674" y="1700213"/>
            <a:ext cx="5267325" cy="5157787"/>
          </a:xfrm>
        </p:spPr>
      </p:pic>
      <p:pic>
        <p:nvPicPr>
          <p:cNvPr id="8" name="Picture Placeholder 7">
            <a:extLst>
              <a:ext uri="{FF2B5EF4-FFF2-40B4-BE49-F238E27FC236}">
                <a16:creationId xmlns:a16="http://schemas.microsoft.com/office/drawing/2014/main" id="{F7E7776E-B2E7-BF55-D2B0-5E177FA73868}"/>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12240" r="12240"/>
          <a:stretch>
            <a:fillRect/>
          </a:stretch>
        </p:blipFill>
        <p:spPr/>
      </p:pic>
    </p:spTree>
    <p:extLst>
      <p:ext uri="{BB962C8B-B14F-4D97-AF65-F5344CB8AC3E}">
        <p14:creationId xmlns:p14="http://schemas.microsoft.com/office/powerpoint/2010/main" val="875173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5D37F1-119D-5CD3-16E1-4C9C90078B92}"/>
              </a:ext>
            </a:extLst>
          </p:cNvPr>
          <p:cNvSpPr>
            <a:spLocks noGrp="1"/>
          </p:cNvSpPr>
          <p:nvPr>
            <p:ph type="body" sz="quarter" idx="13"/>
          </p:nvPr>
        </p:nvSpPr>
        <p:spPr/>
        <p:txBody>
          <a:bodyPr>
            <a:normAutofit fontScale="92500"/>
          </a:bodyPr>
          <a:lstStyle/>
          <a:p>
            <a:r>
              <a:rPr lang="en-US" dirty="0"/>
              <a:t>An acoustic column with space for a plant pot</a:t>
            </a:r>
          </a:p>
        </p:txBody>
      </p:sp>
      <p:sp>
        <p:nvSpPr>
          <p:cNvPr id="5" name="Text Placeholder 4">
            <a:extLst>
              <a:ext uri="{FF2B5EF4-FFF2-40B4-BE49-F238E27FC236}">
                <a16:creationId xmlns:a16="http://schemas.microsoft.com/office/drawing/2014/main" id="{CFBDD1EF-E47F-EDAD-DC53-103EAD73D0DE}"/>
              </a:ext>
            </a:extLst>
          </p:cNvPr>
          <p:cNvSpPr>
            <a:spLocks noGrp="1"/>
          </p:cNvSpPr>
          <p:nvPr>
            <p:ph type="body" sz="quarter" idx="24"/>
          </p:nvPr>
        </p:nvSpPr>
        <p:spPr/>
        <p:txBody>
          <a:bodyPr/>
          <a:lstStyle/>
          <a:p>
            <a:r>
              <a:rPr lang="lt-LT" dirty="0"/>
              <a:t>PARTHOS</a:t>
            </a:r>
            <a:endParaRPr lang="en-US" dirty="0"/>
          </a:p>
        </p:txBody>
      </p:sp>
      <p:pic>
        <p:nvPicPr>
          <p:cNvPr id="15" name="Picture Placeholder 14">
            <a:extLst>
              <a:ext uri="{FF2B5EF4-FFF2-40B4-BE49-F238E27FC236}">
                <a16:creationId xmlns:a16="http://schemas.microsoft.com/office/drawing/2014/main" id="{E045AC4D-9A61-58F4-5C34-E363B321EDD2}"/>
              </a:ext>
            </a:extLst>
          </p:cNvPr>
          <p:cNvPicPr>
            <a:picLocks noGrp="1" noChangeAspect="1"/>
          </p:cNvPicPr>
          <p:nvPr>
            <p:ph type="pic" sz="quarter" idx="26"/>
          </p:nvPr>
        </p:nvPicPr>
        <p:blipFill rotWithShape="1">
          <a:blip r:embed="rId3" cstate="print">
            <a:extLst>
              <a:ext uri="{28A0092B-C50C-407E-A947-70E740481C1C}">
                <a14:useLocalDpi xmlns:a14="http://schemas.microsoft.com/office/drawing/2010/main" val="0"/>
              </a:ext>
            </a:extLst>
          </a:blip>
          <a:srcRect l="34202" t="-123" r="7634" b="14775"/>
          <a:stretch/>
        </p:blipFill>
        <p:spPr>
          <a:xfrm>
            <a:off x="6924674" y="1700213"/>
            <a:ext cx="5267325" cy="5157787"/>
          </a:xfrm>
        </p:spPr>
      </p:pic>
      <p:pic>
        <p:nvPicPr>
          <p:cNvPr id="8" name="Picture Placeholder 9">
            <a:extLst>
              <a:ext uri="{FF2B5EF4-FFF2-40B4-BE49-F238E27FC236}">
                <a16:creationId xmlns:a16="http://schemas.microsoft.com/office/drawing/2014/main" id="{93602380-A8B1-5721-496A-87F49059DB8B}"/>
              </a:ext>
            </a:extLst>
          </p:cNvPr>
          <p:cNvPicPr>
            <a:picLocks noGrp="1" noChangeAspect="1"/>
          </p:cNvPicPr>
          <p:nvPr>
            <p:ph type="pic" sz="quarter" idx="25"/>
          </p:nvPr>
        </p:nvPicPr>
        <p:blipFill rotWithShape="1">
          <a:blip r:embed="rId4" cstate="print">
            <a:extLst>
              <a:ext uri="{28A0092B-C50C-407E-A947-70E740481C1C}">
                <a14:useLocalDpi xmlns:a14="http://schemas.microsoft.com/office/drawing/2010/main" val="0"/>
              </a:ext>
            </a:extLst>
          </a:blip>
          <a:srcRect l="-2367" t="15314" r="-5751" b="4287"/>
          <a:stretch/>
        </p:blipFill>
        <p:spPr>
          <a:xfrm>
            <a:off x="0" y="1700213"/>
            <a:ext cx="6936000" cy="5157787"/>
          </a:xfrm>
        </p:spPr>
      </p:pic>
    </p:spTree>
    <p:extLst>
      <p:ext uri="{BB962C8B-B14F-4D97-AF65-F5344CB8AC3E}">
        <p14:creationId xmlns:p14="http://schemas.microsoft.com/office/powerpoint/2010/main" val="779422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E480859A-3258-1B93-1317-1E41D5E5F645}"/>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l="13201" t="26182" r="5274" b="31574"/>
          <a:stretch/>
        </p:blipFill>
        <p:spPr>
          <a:xfrm>
            <a:off x="-1" y="1700213"/>
            <a:ext cx="12192001" cy="5157787"/>
          </a:xfrm>
        </p:spPr>
      </p:pic>
      <p:sp>
        <p:nvSpPr>
          <p:cNvPr id="4" name="Text Placeholder 3">
            <a:extLst>
              <a:ext uri="{FF2B5EF4-FFF2-40B4-BE49-F238E27FC236}">
                <a16:creationId xmlns:a16="http://schemas.microsoft.com/office/drawing/2014/main" id="{C15D37F1-119D-5CD3-16E1-4C9C90078B92}"/>
              </a:ext>
            </a:extLst>
          </p:cNvPr>
          <p:cNvSpPr>
            <a:spLocks noGrp="1"/>
          </p:cNvSpPr>
          <p:nvPr>
            <p:ph type="body" sz="quarter" idx="13"/>
          </p:nvPr>
        </p:nvSpPr>
        <p:spPr/>
        <p:txBody>
          <a:bodyPr>
            <a:normAutofit fontScale="92500"/>
          </a:bodyPr>
          <a:lstStyle/>
          <a:p>
            <a:r>
              <a:rPr lang="en-US" dirty="0"/>
              <a:t>An acoustic column with a power socket unit</a:t>
            </a:r>
          </a:p>
        </p:txBody>
      </p:sp>
      <p:sp>
        <p:nvSpPr>
          <p:cNvPr id="5" name="Text Placeholder 4">
            <a:extLst>
              <a:ext uri="{FF2B5EF4-FFF2-40B4-BE49-F238E27FC236}">
                <a16:creationId xmlns:a16="http://schemas.microsoft.com/office/drawing/2014/main" id="{CFBDD1EF-E47F-EDAD-DC53-103EAD73D0DE}"/>
              </a:ext>
            </a:extLst>
          </p:cNvPr>
          <p:cNvSpPr>
            <a:spLocks noGrp="1"/>
          </p:cNvSpPr>
          <p:nvPr>
            <p:ph type="body" sz="quarter" idx="24"/>
          </p:nvPr>
        </p:nvSpPr>
        <p:spPr/>
        <p:txBody>
          <a:bodyPr/>
          <a:lstStyle/>
          <a:p>
            <a:r>
              <a:rPr lang="lt-LT" dirty="0"/>
              <a:t>PARTHOS</a:t>
            </a:r>
            <a:endParaRPr lang="en-US" dirty="0"/>
          </a:p>
        </p:txBody>
      </p:sp>
      <p:pic>
        <p:nvPicPr>
          <p:cNvPr id="21" name="Picture 20">
            <a:extLst>
              <a:ext uri="{FF2B5EF4-FFF2-40B4-BE49-F238E27FC236}">
                <a16:creationId xmlns:a16="http://schemas.microsoft.com/office/drawing/2014/main" id="{9FA9915C-9891-19EB-E746-805E959E3C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663" b="13777"/>
          <a:stretch/>
        </p:blipFill>
        <p:spPr>
          <a:xfrm flipH="1">
            <a:off x="8628752" y="1874394"/>
            <a:ext cx="2251400" cy="1543568"/>
          </a:xfrm>
          <a:prstGeom prst="rect">
            <a:avLst/>
          </a:prstGeom>
        </p:spPr>
      </p:pic>
      <p:pic>
        <p:nvPicPr>
          <p:cNvPr id="33" name="Picture 32">
            <a:extLst>
              <a:ext uri="{FF2B5EF4-FFF2-40B4-BE49-F238E27FC236}">
                <a16:creationId xmlns:a16="http://schemas.microsoft.com/office/drawing/2014/main" id="{B9B5F513-6681-EF9C-2FD5-64B507DF89FF}"/>
              </a:ext>
            </a:extLst>
          </p:cNvPr>
          <p:cNvPicPr>
            <a:picLocks noChangeAspect="1"/>
          </p:cNvPicPr>
          <p:nvPr/>
        </p:nvPicPr>
        <p:blipFill>
          <a:blip r:embed="rId5" cstate="print">
            <a:extLst>
              <a:ext uri="{28A0092B-C50C-407E-A947-70E740481C1C}">
                <a14:useLocalDpi xmlns:a14="http://schemas.microsoft.com/office/drawing/2010/main" val="0"/>
              </a:ext>
            </a:extLst>
          </a:blip>
          <a:srcRect t="15720" b="15720"/>
          <a:stretch/>
        </p:blipFill>
        <p:spPr>
          <a:xfrm flipH="1">
            <a:off x="8628752" y="3507321"/>
            <a:ext cx="2251400" cy="1543568"/>
          </a:xfrm>
          <a:prstGeom prst="rect">
            <a:avLst/>
          </a:prstGeom>
        </p:spPr>
      </p:pic>
      <p:pic>
        <p:nvPicPr>
          <p:cNvPr id="34" name="Picture 33">
            <a:extLst>
              <a:ext uri="{FF2B5EF4-FFF2-40B4-BE49-F238E27FC236}">
                <a16:creationId xmlns:a16="http://schemas.microsoft.com/office/drawing/2014/main" id="{8E0A95B6-90D4-9152-8AFA-282A9634237D}"/>
              </a:ext>
            </a:extLst>
          </p:cNvPr>
          <p:cNvPicPr>
            <a:picLocks noChangeAspect="1"/>
          </p:cNvPicPr>
          <p:nvPr/>
        </p:nvPicPr>
        <p:blipFill>
          <a:blip r:embed="rId6" cstate="print">
            <a:extLst>
              <a:ext uri="{28A0092B-C50C-407E-A947-70E740481C1C}">
                <a14:useLocalDpi xmlns:a14="http://schemas.microsoft.com/office/drawing/2010/main" val="0"/>
              </a:ext>
            </a:extLst>
          </a:blip>
          <a:srcRect t="15720" b="15720"/>
          <a:stretch/>
        </p:blipFill>
        <p:spPr>
          <a:xfrm flipH="1">
            <a:off x="8628752" y="5140248"/>
            <a:ext cx="2251400" cy="1543568"/>
          </a:xfrm>
          <a:prstGeom prst="rect">
            <a:avLst/>
          </a:prstGeom>
        </p:spPr>
      </p:pic>
    </p:spTree>
    <p:extLst>
      <p:ext uri="{BB962C8B-B14F-4D97-AF65-F5344CB8AC3E}">
        <p14:creationId xmlns:p14="http://schemas.microsoft.com/office/powerpoint/2010/main" val="10437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C372C-A53F-69EF-7A55-B2CDC2DB4491}"/>
              </a:ext>
            </a:extLst>
          </p:cNvPr>
          <p:cNvSpPr>
            <a:spLocks noGrp="1"/>
          </p:cNvSpPr>
          <p:nvPr>
            <p:ph type="body" sz="quarter" idx="13"/>
          </p:nvPr>
        </p:nvSpPr>
        <p:spPr/>
        <p:txBody>
          <a:bodyPr/>
          <a:lstStyle/>
          <a:p>
            <a:r>
              <a:rPr lang="lt-LT" dirty="0"/>
              <a:t>A </a:t>
            </a:r>
            <a:r>
              <a:rPr lang="lt-LT" dirty="0" err="1"/>
              <a:t>comfortable</a:t>
            </a:r>
            <a:r>
              <a:rPr lang="lt-LT" dirty="0"/>
              <a:t> </a:t>
            </a:r>
            <a:r>
              <a:rPr lang="lt-LT" dirty="0" err="1"/>
              <a:t>relaxation</a:t>
            </a:r>
            <a:r>
              <a:rPr lang="lt-LT" dirty="0"/>
              <a:t> </a:t>
            </a:r>
            <a:r>
              <a:rPr lang="lt-LT" dirty="0" err="1"/>
              <a:t>area</a:t>
            </a:r>
            <a:endParaRPr lang="lt-LT" dirty="0"/>
          </a:p>
        </p:txBody>
      </p:sp>
      <p:sp>
        <p:nvSpPr>
          <p:cNvPr id="4" name="Text Placeholder 3">
            <a:extLst>
              <a:ext uri="{FF2B5EF4-FFF2-40B4-BE49-F238E27FC236}">
                <a16:creationId xmlns:a16="http://schemas.microsoft.com/office/drawing/2014/main" id="{96FB54B4-398C-568F-4788-B0CC377D4862}"/>
              </a:ext>
            </a:extLst>
          </p:cNvPr>
          <p:cNvSpPr>
            <a:spLocks noGrp="1"/>
          </p:cNvSpPr>
          <p:nvPr>
            <p:ph type="body" sz="quarter" idx="24"/>
          </p:nvPr>
        </p:nvSpPr>
        <p:spPr/>
        <p:txBody>
          <a:bodyPr/>
          <a:lstStyle/>
          <a:p>
            <a:r>
              <a:rPr lang="lt-LT" dirty="0"/>
              <a:t>PARTHOS</a:t>
            </a:r>
            <a:endParaRPr lang="en-US" dirty="0"/>
          </a:p>
        </p:txBody>
      </p:sp>
      <p:pic>
        <p:nvPicPr>
          <p:cNvPr id="8" name="Picture Placeholder 7">
            <a:extLst>
              <a:ext uri="{FF2B5EF4-FFF2-40B4-BE49-F238E27FC236}">
                <a16:creationId xmlns:a16="http://schemas.microsoft.com/office/drawing/2014/main" id="{41CF25E9-9E4A-AC7F-5297-962EDEBBCD4A}"/>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val="0"/>
              </a:ext>
            </a:extLst>
          </a:blip>
          <a:srcRect t="22361" b="2435"/>
          <a:stretch/>
        </p:blipFill>
        <p:spPr>
          <a:xfrm>
            <a:off x="0" y="1700213"/>
            <a:ext cx="12192000" cy="5157787"/>
          </a:xfrm>
        </p:spPr>
      </p:pic>
    </p:spTree>
    <p:extLst>
      <p:ext uri="{BB962C8B-B14F-4D97-AF65-F5344CB8AC3E}">
        <p14:creationId xmlns:p14="http://schemas.microsoft.com/office/powerpoint/2010/main" val="2953783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C372C-A53F-69EF-7A55-B2CDC2DB4491}"/>
              </a:ext>
            </a:extLst>
          </p:cNvPr>
          <p:cNvSpPr>
            <a:spLocks noGrp="1"/>
          </p:cNvSpPr>
          <p:nvPr>
            <p:ph type="body" sz="quarter" idx="13"/>
          </p:nvPr>
        </p:nvSpPr>
        <p:spPr/>
        <p:txBody>
          <a:bodyPr/>
          <a:lstStyle/>
          <a:p>
            <a:r>
              <a:rPr lang="lt-LT" dirty="0" err="1"/>
              <a:t>Public</a:t>
            </a:r>
            <a:r>
              <a:rPr lang="lt-LT" dirty="0"/>
              <a:t> </a:t>
            </a:r>
            <a:r>
              <a:rPr lang="lt-LT" dirty="0" err="1"/>
              <a:t>space</a:t>
            </a:r>
            <a:r>
              <a:rPr lang="lt-LT" dirty="0"/>
              <a:t> </a:t>
            </a:r>
            <a:r>
              <a:rPr lang="lt-LT" dirty="0" err="1"/>
              <a:t>dividing</a:t>
            </a:r>
            <a:endParaRPr lang="lt-LT" dirty="0"/>
          </a:p>
        </p:txBody>
      </p:sp>
      <p:sp>
        <p:nvSpPr>
          <p:cNvPr id="4" name="Text Placeholder 3">
            <a:extLst>
              <a:ext uri="{FF2B5EF4-FFF2-40B4-BE49-F238E27FC236}">
                <a16:creationId xmlns:a16="http://schemas.microsoft.com/office/drawing/2014/main" id="{96FB54B4-398C-568F-4788-B0CC377D4862}"/>
              </a:ext>
            </a:extLst>
          </p:cNvPr>
          <p:cNvSpPr>
            <a:spLocks noGrp="1"/>
          </p:cNvSpPr>
          <p:nvPr>
            <p:ph type="body" sz="quarter" idx="24"/>
          </p:nvPr>
        </p:nvSpPr>
        <p:spPr/>
        <p:txBody>
          <a:bodyPr/>
          <a:lstStyle/>
          <a:p>
            <a:r>
              <a:rPr lang="lt-LT" dirty="0"/>
              <a:t>PARTHOS</a:t>
            </a:r>
            <a:endParaRPr lang="en-US" dirty="0"/>
          </a:p>
        </p:txBody>
      </p:sp>
      <p:pic>
        <p:nvPicPr>
          <p:cNvPr id="8" name="Picture Placeholder 7">
            <a:extLst>
              <a:ext uri="{FF2B5EF4-FFF2-40B4-BE49-F238E27FC236}">
                <a16:creationId xmlns:a16="http://schemas.microsoft.com/office/drawing/2014/main" id="{CBA348B8-6D22-3C84-9A76-C92D57BEAD29}"/>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val="0"/>
              </a:ext>
            </a:extLst>
          </a:blip>
          <a:srcRect t="24796"/>
          <a:stretch/>
        </p:blipFill>
        <p:spPr>
          <a:xfrm>
            <a:off x="0" y="1700213"/>
            <a:ext cx="12192000" cy="5157787"/>
          </a:xfrm>
        </p:spPr>
      </p:pic>
    </p:spTree>
    <p:extLst>
      <p:ext uri="{BB962C8B-B14F-4D97-AF65-F5344CB8AC3E}">
        <p14:creationId xmlns:p14="http://schemas.microsoft.com/office/powerpoint/2010/main" val="479603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C372C-A53F-69EF-7A55-B2CDC2DB4491}"/>
              </a:ext>
            </a:extLst>
          </p:cNvPr>
          <p:cNvSpPr>
            <a:spLocks noGrp="1"/>
          </p:cNvSpPr>
          <p:nvPr>
            <p:ph type="body" sz="quarter" idx="13"/>
          </p:nvPr>
        </p:nvSpPr>
        <p:spPr/>
        <p:txBody>
          <a:bodyPr>
            <a:normAutofit/>
          </a:bodyPr>
          <a:lstStyle/>
          <a:p>
            <a:r>
              <a:rPr lang="en-US" dirty="0"/>
              <a:t>Easily applicable in historic buildings</a:t>
            </a:r>
          </a:p>
        </p:txBody>
      </p:sp>
      <p:sp>
        <p:nvSpPr>
          <p:cNvPr id="4" name="Text Placeholder 3">
            <a:extLst>
              <a:ext uri="{FF2B5EF4-FFF2-40B4-BE49-F238E27FC236}">
                <a16:creationId xmlns:a16="http://schemas.microsoft.com/office/drawing/2014/main" id="{96FB54B4-398C-568F-4788-B0CC377D4862}"/>
              </a:ext>
            </a:extLst>
          </p:cNvPr>
          <p:cNvSpPr>
            <a:spLocks noGrp="1"/>
          </p:cNvSpPr>
          <p:nvPr>
            <p:ph type="body" sz="quarter" idx="24"/>
          </p:nvPr>
        </p:nvSpPr>
        <p:spPr/>
        <p:txBody>
          <a:bodyPr/>
          <a:lstStyle/>
          <a:p>
            <a:r>
              <a:rPr lang="lt-LT" dirty="0"/>
              <a:t>PARTHOS</a:t>
            </a:r>
            <a:endParaRPr lang="en-US" dirty="0"/>
          </a:p>
        </p:txBody>
      </p:sp>
      <p:sp>
        <p:nvSpPr>
          <p:cNvPr id="2" name="TextBox 1">
            <a:extLst>
              <a:ext uri="{FF2B5EF4-FFF2-40B4-BE49-F238E27FC236}">
                <a16:creationId xmlns:a16="http://schemas.microsoft.com/office/drawing/2014/main" id="{FEF2468E-73EF-6451-3D81-93DBAD3EAFC0}"/>
              </a:ext>
            </a:extLst>
          </p:cNvPr>
          <p:cNvSpPr txBox="1"/>
          <p:nvPr/>
        </p:nvSpPr>
        <p:spPr>
          <a:xfrm>
            <a:off x="7117238" y="1816098"/>
            <a:ext cx="4468306" cy="646331"/>
          </a:xfrm>
          <a:prstGeom prst="rect">
            <a:avLst/>
          </a:prstGeom>
          <a:noFill/>
        </p:spPr>
        <p:txBody>
          <a:bodyPr wrap="square">
            <a:spAutoFit/>
          </a:bodyPr>
          <a:lstStyle/>
          <a:p>
            <a:pPr marL="228600" indent="-228600">
              <a:buFont typeface="+mj-lt"/>
              <a:buAutoNum type="arabicPeriod"/>
            </a:pPr>
            <a:r>
              <a:rPr lang="lt-LT" sz="1200" dirty="0"/>
              <a:t>Kultūros paveldo erdvė. Baltas.</a:t>
            </a:r>
          </a:p>
          <a:p>
            <a:pPr marL="228600" indent="-228600">
              <a:buFont typeface="+mj-lt"/>
              <a:buAutoNum type="arabicPeriod"/>
            </a:pPr>
            <a:r>
              <a:rPr lang="lt-LT" sz="1200" dirty="0"/>
              <a:t>Akcentas į PARTHOS: akustika, kai turime daugybę apribojimų.</a:t>
            </a:r>
          </a:p>
          <a:p>
            <a:pPr marL="228600" indent="-228600">
              <a:buFont typeface="+mj-lt"/>
              <a:buAutoNum type="arabicPeriod"/>
            </a:pPr>
            <a:r>
              <a:rPr lang="lt-LT" sz="1200" dirty="0"/>
              <a:t>PARTHOS akustinės kolonos . FORUM posėdžių stalai</a:t>
            </a:r>
          </a:p>
        </p:txBody>
      </p:sp>
      <p:pic>
        <p:nvPicPr>
          <p:cNvPr id="8" name="Picture Placeholder 7">
            <a:extLst>
              <a:ext uri="{FF2B5EF4-FFF2-40B4-BE49-F238E27FC236}">
                <a16:creationId xmlns:a16="http://schemas.microsoft.com/office/drawing/2014/main" id="{E0AE0B30-A23F-6156-CE1B-2BE8E0F7D18A}"/>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val="0"/>
              </a:ext>
            </a:extLst>
          </a:blip>
          <a:srcRect l="5" t="24793" r="-5" b="3"/>
          <a:stretch/>
        </p:blipFill>
        <p:spPr>
          <a:xfrm>
            <a:off x="0" y="1700213"/>
            <a:ext cx="12192000" cy="5157787"/>
          </a:xfrm>
        </p:spPr>
      </p:pic>
    </p:spTree>
    <p:extLst>
      <p:ext uri="{BB962C8B-B14F-4D97-AF65-F5344CB8AC3E}">
        <p14:creationId xmlns:p14="http://schemas.microsoft.com/office/powerpoint/2010/main" val="2741766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37F7B8F-AC6A-49A7-F6BC-C5522F5365F7}"/>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t="169" b="169"/>
          <a:stretch/>
        </p:blipFill>
        <p:spPr>
          <a:xfrm>
            <a:off x="0" y="1700213"/>
            <a:ext cx="12192000" cy="5157787"/>
          </a:xfrm>
          <a:prstGeom prst="rect">
            <a:avLst/>
          </a:prstGeom>
        </p:spPr>
      </p:pic>
      <p:sp>
        <p:nvSpPr>
          <p:cNvPr id="3" name="Text Placeholder 2">
            <a:extLst>
              <a:ext uri="{FF2B5EF4-FFF2-40B4-BE49-F238E27FC236}">
                <a16:creationId xmlns:a16="http://schemas.microsoft.com/office/drawing/2014/main" id="{1ACC372C-A53F-69EF-7A55-B2CDC2DB4491}"/>
              </a:ext>
            </a:extLst>
          </p:cNvPr>
          <p:cNvSpPr>
            <a:spLocks noGrp="1"/>
          </p:cNvSpPr>
          <p:nvPr>
            <p:ph type="body" sz="quarter" idx="13"/>
          </p:nvPr>
        </p:nvSpPr>
        <p:spPr/>
        <p:txBody>
          <a:bodyPr/>
          <a:lstStyle/>
          <a:p>
            <a:r>
              <a:rPr lang="en-US" dirty="0"/>
              <a:t>Thoughtful details in the executive office</a:t>
            </a:r>
          </a:p>
        </p:txBody>
      </p:sp>
      <p:sp>
        <p:nvSpPr>
          <p:cNvPr id="4" name="Text Placeholder 3">
            <a:extLst>
              <a:ext uri="{FF2B5EF4-FFF2-40B4-BE49-F238E27FC236}">
                <a16:creationId xmlns:a16="http://schemas.microsoft.com/office/drawing/2014/main" id="{96FB54B4-398C-568F-4788-B0CC377D4862}"/>
              </a:ext>
            </a:extLst>
          </p:cNvPr>
          <p:cNvSpPr>
            <a:spLocks noGrp="1"/>
          </p:cNvSpPr>
          <p:nvPr>
            <p:ph type="body" sz="quarter" idx="24"/>
          </p:nvPr>
        </p:nvSpPr>
        <p:spPr/>
        <p:txBody>
          <a:bodyPr/>
          <a:lstStyle/>
          <a:p>
            <a:r>
              <a:rPr lang="lt-LT" dirty="0"/>
              <a:t>PARTHOS</a:t>
            </a:r>
            <a:endParaRPr lang="en-US" dirty="0"/>
          </a:p>
        </p:txBody>
      </p:sp>
    </p:spTree>
    <p:extLst>
      <p:ext uri="{BB962C8B-B14F-4D97-AF65-F5344CB8AC3E}">
        <p14:creationId xmlns:p14="http://schemas.microsoft.com/office/powerpoint/2010/main" val="1590734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653011-6EF1-939C-6065-BA309C3C6AF7}"/>
              </a:ext>
            </a:extLst>
          </p:cNvPr>
          <p:cNvSpPr/>
          <p:nvPr/>
        </p:nvSpPr>
        <p:spPr>
          <a:xfrm>
            <a:off x="0" y="0"/>
            <a:ext cx="1219200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t-LT"/>
          </a:p>
        </p:txBody>
      </p:sp>
      <p:sp>
        <p:nvSpPr>
          <p:cNvPr id="6" name="Graphic 5">
            <a:extLst>
              <a:ext uri="{FF2B5EF4-FFF2-40B4-BE49-F238E27FC236}">
                <a16:creationId xmlns:a16="http://schemas.microsoft.com/office/drawing/2014/main" id="{AB9DDF84-89E2-DF90-BA1E-0E932F84A7AC}"/>
              </a:ext>
            </a:extLst>
          </p:cNvPr>
          <p:cNvSpPr/>
          <p:nvPr/>
        </p:nvSpPr>
        <p:spPr>
          <a:xfrm>
            <a:off x="5320145" y="-1"/>
            <a:ext cx="6871855" cy="6871855"/>
          </a:xfrm>
          <a:custGeom>
            <a:avLst/>
            <a:gdLst>
              <a:gd name="connsiteX0" fmla="*/ 6871855 w 6871855"/>
              <a:gd name="connsiteY0" fmla="*/ 6871855 h 6871855"/>
              <a:gd name="connsiteX1" fmla="*/ 6871855 w 6871855"/>
              <a:gd name="connsiteY1" fmla="*/ 0 h 6871855"/>
              <a:gd name="connsiteX2" fmla="*/ 0 w 6871855"/>
              <a:gd name="connsiteY2" fmla="*/ 0 h 6871855"/>
              <a:gd name="connsiteX3" fmla="*/ 6871855 w 6871855"/>
              <a:gd name="connsiteY3" fmla="*/ 6871855 h 6871855"/>
            </a:gdLst>
            <a:ahLst/>
            <a:cxnLst>
              <a:cxn ang="0">
                <a:pos x="connsiteX0" y="connsiteY0"/>
              </a:cxn>
              <a:cxn ang="0">
                <a:pos x="connsiteX1" y="connsiteY1"/>
              </a:cxn>
              <a:cxn ang="0">
                <a:pos x="connsiteX2" y="connsiteY2"/>
              </a:cxn>
              <a:cxn ang="0">
                <a:pos x="connsiteX3" y="connsiteY3"/>
              </a:cxn>
            </a:cxnLst>
            <a:rect l="l" t="t" r="r" b="b"/>
            <a:pathLst>
              <a:path w="6871855" h="6871855">
                <a:moveTo>
                  <a:pt x="6871855" y="6871855"/>
                </a:moveTo>
                <a:lnTo>
                  <a:pt x="6871855" y="0"/>
                </a:lnTo>
                <a:cubicBezTo>
                  <a:pt x="6871855" y="0"/>
                  <a:pt x="0" y="0"/>
                  <a:pt x="0" y="0"/>
                </a:cubicBezTo>
                <a:cubicBezTo>
                  <a:pt x="3795211" y="0"/>
                  <a:pt x="6871855" y="3076644"/>
                  <a:pt x="6871855" y="6871855"/>
                </a:cubicBezTo>
                <a:close/>
              </a:path>
            </a:pathLst>
          </a:custGeom>
          <a:solidFill>
            <a:schemeClr val="accent1"/>
          </a:solidFill>
          <a:ln w="11446" cap="flat">
            <a:noFill/>
            <a:prstDash val="solid"/>
            <a:miter/>
          </a:ln>
        </p:spPr>
        <p:txBody>
          <a:bodyPr rtlCol="0" anchor="ctr"/>
          <a:lstStyle/>
          <a:p>
            <a:endParaRPr lang="lt-LT"/>
          </a:p>
        </p:txBody>
      </p:sp>
      <p:sp>
        <p:nvSpPr>
          <p:cNvPr id="2" name="Text Placeholder 1">
            <a:extLst>
              <a:ext uri="{FF2B5EF4-FFF2-40B4-BE49-F238E27FC236}">
                <a16:creationId xmlns:a16="http://schemas.microsoft.com/office/drawing/2014/main" id="{17E4A37A-BB10-6C4C-979E-D5E0C877DB47}"/>
              </a:ext>
            </a:extLst>
          </p:cNvPr>
          <p:cNvSpPr>
            <a:spLocks noGrp="1"/>
          </p:cNvSpPr>
          <p:nvPr>
            <p:ph type="body" sz="quarter" idx="13"/>
          </p:nvPr>
        </p:nvSpPr>
        <p:spPr>
          <a:xfrm>
            <a:off x="479425" y="2794218"/>
            <a:ext cx="11232000" cy="870885"/>
          </a:xfrm>
        </p:spPr>
        <p:txBody>
          <a:bodyPr>
            <a:normAutofit fontScale="92500" lnSpcReduction="20000"/>
          </a:bodyPr>
          <a:lstStyle/>
          <a:p>
            <a:r>
              <a:rPr lang="lt-LT" sz="6000" dirty="0" err="1"/>
              <a:t>Sustainable</a:t>
            </a:r>
            <a:r>
              <a:rPr lang="lt-LT" sz="6000" dirty="0"/>
              <a:t> </a:t>
            </a:r>
            <a:r>
              <a:rPr lang="lt-LT" sz="6000" dirty="0" err="1"/>
              <a:t>design</a:t>
            </a:r>
            <a:endParaRPr lang="lt-LT" sz="6000" dirty="0"/>
          </a:p>
        </p:txBody>
      </p:sp>
      <p:sp>
        <p:nvSpPr>
          <p:cNvPr id="4" name="Text Placeholder 3">
            <a:extLst>
              <a:ext uri="{FF2B5EF4-FFF2-40B4-BE49-F238E27FC236}">
                <a16:creationId xmlns:a16="http://schemas.microsoft.com/office/drawing/2014/main" id="{811B6CE5-E71F-FA87-6B74-32BBA86177DF}"/>
              </a:ext>
            </a:extLst>
          </p:cNvPr>
          <p:cNvSpPr>
            <a:spLocks noGrp="1"/>
          </p:cNvSpPr>
          <p:nvPr>
            <p:ph type="body" sz="quarter" idx="24"/>
          </p:nvPr>
        </p:nvSpPr>
        <p:spPr/>
        <p:txBody>
          <a:bodyPr/>
          <a:lstStyle/>
          <a:p>
            <a:r>
              <a:rPr lang="lt-LT"/>
              <a:t>PARTHOS</a:t>
            </a:r>
          </a:p>
        </p:txBody>
      </p:sp>
    </p:spTree>
    <p:extLst>
      <p:ext uri="{BB962C8B-B14F-4D97-AF65-F5344CB8AC3E}">
        <p14:creationId xmlns:p14="http://schemas.microsoft.com/office/powerpoint/2010/main" val="1881755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CA5A6C-7AC9-4C32-9AA2-7D043ED24437}"/>
              </a:ext>
            </a:extLst>
          </p:cNvPr>
          <p:cNvSpPr>
            <a:spLocks noGrp="1"/>
          </p:cNvSpPr>
          <p:nvPr>
            <p:ph type="body" sz="quarter" idx="13"/>
          </p:nvPr>
        </p:nvSpPr>
        <p:spPr>
          <a:xfrm>
            <a:off x="479425" y="1000640"/>
            <a:ext cx="4130675" cy="2224474"/>
          </a:xfrm>
        </p:spPr>
        <p:txBody>
          <a:bodyPr>
            <a:noAutofit/>
          </a:bodyPr>
          <a:lstStyle/>
          <a:p>
            <a:r>
              <a:rPr lang="en-US" sz="4000" dirty="0"/>
              <a:t>Acoustic comfort – the challenge of the modern office</a:t>
            </a:r>
          </a:p>
        </p:txBody>
      </p:sp>
      <p:sp>
        <p:nvSpPr>
          <p:cNvPr id="3" name="Text Placeholder 2">
            <a:extLst>
              <a:ext uri="{FF2B5EF4-FFF2-40B4-BE49-F238E27FC236}">
                <a16:creationId xmlns:a16="http://schemas.microsoft.com/office/drawing/2014/main" id="{D47A9E32-198A-444C-9341-8C717D87BAB9}"/>
              </a:ext>
            </a:extLst>
          </p:cNvPr>
          <p:cNvSpPr>
            <a:spLocks noGrp="1"/>
          </p:cNvSpPr>
          <p:nvPr>
            <p:ph type="body" sz="quarter" idx="15"/>
          </p:nvPr>
        </p:nvSpPr>
        <p:spPr>
          <a:xfrm>
            <a:off x="487637" y="4333861"/>
            <a:ext cx="4685942" cy="2524139"/>
          </a:xfrm>
        </p:spPr>
        <p:txBody>
          <a:bodyPr>
            <a:normAutofit/>
          </a:bodyPr>
          <a:lstStyle/>
          <a:p>
            <a:pPr marL="0" indent="0" algn="l">
              <a:lnSpc>
                <a:spcPct val="120000"/>
              </a:lnSpc>
              <a:buNone/>
            </a:pPr>
            <a:r>
              <a:rPr lang="en-US" sz="2000" dirty="0"/>
              <a:t>Acoustic columns are one of the solutions that can achieve the desired acoustic balance in different spaces. Best of all, they require no special fixings, thus giving you more freedom and flexibility.</a:t>
            </a:r>
          </a:p>
        </p:txBody>
      </p:sp>
      <p:sp>
        <p:nvSpPr>
          <p:cNvPr id="6" name="Picture Placeholder 5">
            <a:extLst>
              <a:ext uri="{FF2B5EF4-FFF2-40B4-BE49-F238E27FC236}">
                <a16:creationId xmlns:a16="http://schemas.microsoft.com/office/drawing/2014/main" id="{CF978365-4745-E01F-B928-3923B30E1B02}"/>
              </a:ext>
            </a:extLst>
          </p:cNvPr>
          <p:cNvSpPr>
            <a:spLocks noGrp="1"/>
          </p:cNvSpPr>
          <p:nvPr>
            <p:ph type="pic" sz="quarter" idx="23"/>
          </p:nvPr>
        </p:nvSpPr>
        <p:spPr/>
        <p:txBody>
          <a:bodyPr/>
          <a:lstStyle/>
          <a:p>
            <a:endParaRPr lang="lt-LT"/>
          </a:p>
        </p:txBody>
      </p:sp>
      <p:sp>
        <p:nvSpPr>
          <p:cNvPr id="5" name="Text Placeholder 4">
            <a:extLst>
              <a:ext uri="{FF2B5EF4-FFF2-40B4-BE49-F238E27FC236}">
                <a16:creationId xmlns:a16="http://schemas.microsoft.com/office/drawing/2014/main" id="{5051E5C5-9BEC-440C-8F78-60F27E7047CB}"/>
              </a:ext>
            </a:extLst>
          </p:cNvPr>
          <p:cNvSpPr>
            <a:spLocks noGrp="1"/>
          </p:cNvSpPr>
          <p:nvPr>
            <p:ph type="body" sz="quarter" idx="24"/>
          </p:nvPr>
        </p:nvSpPr>
        <p:spPr/>
        <p:txBody>
          <a:bodyPr>
            <a:normAutofit/>
          </a:bodyPr>
          <a:lstStyle/>
          <a:p>
            <a:r>
              <a:rPr lang="lt-LT"/>
              <a:t>PARTHOS</a:t>
            </a:r>
            <a:endParaRPr lang="lt-LT" dirty="0"/>
          </a:p>
        </p:txBody>
      </p:sp>
      <p:pic>
        <p:nvPicPr>
          <p:cNvPr id="1026" name="Picture 2">
            <a:extLst>
              <a:ext uri="{FF2B5EF4-FFF2-40B4-BE49-F238E27FC236}">
                <a16:creationId xmlns:a16="http://schemas.microsoft.com/office/drawing/2014/main" id="{CAB1AC3B-48E0-85E4-A6AE-368E5E5C98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 t="770" r="50000" b="770"/>
          <a:stretch/>
        </p:blipFill>
        <p:spPr bwMode="auto">
          <a:xfrm>
            <a:off x="6096000" y="0"/>
            <a:ext cx="6095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064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D119BFAF-4802-BF4F-2529-2E8156F807D7}"/>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t="6737" b="29744"/>
          <a:stretch/>
        </p:blipFill>
        <p:spPr>
          <a:xfrm>
            <a:off x="0" y="1700213"/>
            <a:ext cx="12192000" cy="5157787"/>
          </a:xfrm>
        </p:spPr>
      </p:pic>
      <p:sp>
        <p:nvSpPr>
          <p:cNvPr id="3" name="Text Placeholder 2">
            <a:extLst>
              <a:ext uri="{FF2B5EF4-FFF2-40B4-BE49-F238E27FC236}">
                <a16:creationId xmlns:a16="http://schemas.microsoft.com/office/drawing/2014/main" id="{F6415618-D416-88DB-F9A8-055D79A3EA22}"/>
              </a:ext>
            </a:extLst>
          </p:cNvPr>
          <p:cNvSpPr>
            <a:spLocks noGrp="1"/>
          </p:cNvSpPr>
          <p:nvPr>
            <p:ph type="body" sz="quarter" idx="13"/>
          </p:nvPr>
        </p:nvSpPr>
        <p:spPr/>
        <p:txBody>
          <a:bodyPr>
            <a:normAutofit fontScale="85000" lnSpcReduction="10000"/>
          </a:bodyPr>
          <a:lstStyle/>
          <a:p>
            <a:r>
              <a:rPr lang="en-US" sz="3600" dirty="0">
                <a:latin typeface="Visuelt Pro Light" panose="020B0303040202040104" pitchFamily="34" charset="0"/>
              </a:rPr>
              <a:t>Textile offcuts from manufacturing – the main acoustic material</a:t>
            </a:r>
          </a:p>
        </p:txBody>
      </p:sp>
      <p:sp>
        <p:nvSpPr>
          <p:cNvPr id="4" name="Text Placeholder 3">
            <a:extLst>
              <a:ext uri="{FF2B5EF4-FFF2-40B4-BE49-F238E27FC236}">
                <a16:creationId xmlns:a16="http://schemas.microsoft.com/office/drawing/2014/main" id="{DEBDF239-555A-242F-4F64-E98465394DFA}"/>
              </a:ext>
            </a:extLst>
          </p:cNvPr>
          <p:cNvSpPr>
            <a:spLocks noGrp="1"/>
          </p:cNvSpPr>
          <p:nvPr>
            <p:ph type="body" sz="quarter" idx="24"/>
          </p:nvPr>
        </p:nvSpPr>
        <p:spPr/>
        <p:txBody>
          <a:bodyPr/>
          <a:lstStyle/>
          <a:p>
            <a:r>
              <a:rPr lang="lt-LT" dirty="0"/>
              <a:t>PARTHOS</a:t>
            </a:r>
            <a:endParaRPr lang="en-US" dirty="0"/>
          </a:p>
        </p:txBody>
      </p:sp>
    </p:spTree>
    <p:extLst>
      <p:ext uri="{BB962C8B-B14F-4D97-AF65-F5344CB8AC3E}">
        <p14:creationId xmlns:p14="http://schemas.microsoft.com/office/powerpoint/2010/main" val="1904601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53E16A4-0C7B-76E2-7AB7-3DC7B3AFEECF}"/>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t="18278" b="18278"/>
          <a:stretch/>
        </p:blipFill>
        <p:spPr/>
      </p:pic>
      <p:sp>
        <p:nvSpPr>
          <p:cNvPr id="3" name="Text Placeholder 2">
            <a:extLst>
              <a:ext uri="{FF2B5EF4-FFF2-40B4-BE49-F238E27FC236}">
                <a16:creationId xmlns:a16="http://schemas.microsoft.com/office/drawing/2014/main" id="{F6415618-D416-88DB-F9A8-055D79A3EA22}"/>
              </a:ext>
            </a:extLst>
          </p:cNvPr>
          <p:cNvSpPr>
            <a:spLocks noGrp="1"/>
          </p:cNvSpPr>
          <p:nvPr>
            <p:ph type="body" sz="quarter" idx="13"/>
          </p:nvPr>
        </p:nvSpPr>
        <p:spPr>
          <a:xfrm>
            <a:off x="479425" y="829328"/>
            <a:ext cx="11232000" cy="870885"/>
          </a:xfrm>
        </p:spPr>
        <p:txBody>
          <a:bodyPr>
            <a:normAutofit fontScale="85000" lnSpcReduction="10000"/>
          </a:bodyPr>
          <a:lstStyle/>
          <a:p>
            <a:r>
              <a:rPr lang="en-US" sz="3600" dirty="0">
                <a:latin typeface="Visuelt Pro Light" panose="020B0303040202040104" pitchFamily="34" charset="0"/>
              </a:rPr>
              <a:t>PET felt – a sustainable design element with acoustic properties</a:t>
            </a:r>
          </a:p>
        </p:txBody>
      </p:sp>
      <p:sp>
        <p:nvSpPr>
          <p:cNvPr id="4" name="Text Placeholder 3">
            <a:extLst>
              <a:ext uri="{FF2B5EF4-FFF2-40B4-BE49-F238E27FC236}">
                <a16:creationId xmlns:a16="http://schemas.microsoft.com/office/drawing/2014/main" id="{DEBDF239-555A-242F-4F64-E98465394DFA}"/>
              </a:ext>
            </a:extLst>
          </p:cNvPr>
          <p:cNvSpPr>
            <a:spLocks noGrp="1"/>
          </p:cNvSpPr>
          <p:nvPr>
            <p:ph type="body" sz="quarter" idx="24"/>
          </p:nvPr>
        </p:nvSpPr>
        <p:spPr/>
        <p:txBody>
          <a:bodyPr/>
          <a:lstStyle/>
          <a:p>
            <a:r>
              <a:rPr lang="lt-LT" dirty="0"/>
              <a:t>PARTHOS</a:t>
            </a:r>
            <a:endParaRPr lang="en-US" dirty="0"/>
          </a:p>
        </p:txBody>
      </p:sp>
    </p:spTree>
    <p:extLst>
      <p:ext uri="{BB962C8B-B14F-4D97-AF65-F5344CB8AC3E}">
        <p14:creationId xmlns:p14="http://schemas.microsoft.com/office/powerpoint/2010/main" val="900130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1B9E4A6-EAEB-E3BF-438D-5E01CAD5949F}"/>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l="677" t="-1346" r="677" b="2699"/>
          <a:stretch/>
        </p:blipFill>
        <p:spPr>
          <a:xfrm>
            <a:off x="0" y="1"/>
            <a:ext cx="12192000" cy="6858000"/>
          </a:xfrm>
        </p:spPr>
      </p:pic>
      <p:sp>
        <p:nvSpPr>
          <p:cNvPr id="3" name="Text Placeholder 2">
            <a:extLst>
              <a:ext uri="{FF2B5EF4-FFF2-40B4-BE49-F238E27FC236}">
                <a16:creationId xmlns:a16="http://schemas.microsoft.com/office/drawing/2014/main" id="{DE37CA9F-D169-9CB2-2AD7-9907BB9DBE9C}"/>
              </a:ext>
            </a:extLst>
          </p:cNvPr>
          <p:cNvSpPr>
            <a:spLocks noGrp="1"/>
          </p:cNvSpPr>
          <p:nvPr>
            <p:ph type="body" sz="quarter" idx="24"/>
          </p:nvPr>
        </p:nvSpPr>
        <p:spPr/>
        <p:txBody>
          <a:bodyPr/>
          <a:lstStyle/>
          <a:p>
            <a:r>
              <a:rPr lang="lt-LT" dirty="0"/>
              <a:t>PARTHOS</a:t>
            </a:r>
            <a:endParaRPr lang="en-US" dirty="0"/>
          </a:p>
        </p:txBody>
      </p:sp>
      <p:sp>
        <p:nvSpPr>
          <p:cNvPr id="4" name="TextBox 3">
            <a:extLst>
              <a:ext uri="{FF2B5EF4-FFF2-40B4-BE49-F238E27FC236}">
                <a16:creationId xmlns:a16="http://schemas.microsoft.com/office/drawing/2014/main" id="{A64B61BD-4C1A-6577-6B9D-324DB2C107F2}"/>
              </a:ext>
            </a:extLst>
          </p:cNvPr>
          <p:cNvSpPr txBox="1"/>
          <p:nvPr/>
        </p:nvSpPr>
        <p:spPr>
          <a:xfrm>
            <a:off x="1703677" y="6241307"/>
            <a:ext cx="4355811" cy="369332"/>
          </a:xfrm>
          <a:prstGeom prst="rect">
            <a:avLst/>
          </a:prstGeom>
          <a:noFill/>
        </p:spPr>
        <p:txBody>
          <a:bodyPr wrap="square" rtlCol="0">
            <a:spAutoFit/>
          </a:bodyPr>
          <a:lstStyle/>
          <a:p>
            <a:r>
              <a:rPr lang="en-US" dirty="0">
                <a:latin typeface="Visuelt Pro Light" panose="020B0303040202040104" pitchFamily="34" charset="0"/>
              </a:rPr>
              <a:t>Easy to disassemble, sort and recycle</a:t>
            </a:r>
          </a:p>
        </p:txBody>
      </p:sp>
      <p:sp>
        <p:nvSpPr>
          <p:cNvPr id="5" name="TextBox 4">
            <a:extLst>
              <a:ext uri="{FF2B5EF4-FFF2-40B4-BE49-F238E27FC236}">
                <a16:creationId xmlns:a16="http://schemas.microsoft.com/office/drawing/2014/main" id="{F32F3061-0879-1B9A-9636-8E92259E6372}"/>
              </a:ext>
            </a:extLst>
          </p:cNvPr>
          <p:cNvSpPr txBox="1"/>
          <p:nvPr/>
        </p:nvSpPr>
        <p:spPr>
          <a:xfrm>
            <a:off x="669925" y="2462803"/>
            <a:ext cx="4355811" cy="369332"/>
          </a:xfrm>
          <a:prstGeom prst="rect">
            <a:avLst/>
          </a:prstGeom>
          <a:noFill/>
        </p:spPr>
        <p:txBody>
          <a:bodyPr wrap="square" lIns="0" rIns="0" rtlCol="0">
            <a:spAutoFit/>
          </a:bodyPr>
          <a:lstStyle/>
          <a:p>
            <a:r>
              <a:rPr lang="lt-LT" dirty="0" err="1">
                <a:latin typeface="Visuelt Pro Light" panose="020B0303040202040104" pitchFamily="34" charset="0"/>
              </a:rPr>
              <a:t>Textile</a:t>
            </a:r>
            <a:r>
              <a:rPr lang="lt-LT" dirty="0">
                <a:latin typeface="Visuelt Pro Light" panose="020B0303040202040104" pitchFamily="34" charset="0"/>
              </a:rPr>
              <a:t> </a:t>
            </a:r>
            <a:r>
              <a:rPr lang="lt-LT" dirty="0" err="1">
                <a:latin typeface="Visuelt Pro Light" panose="020B0303040202040104" pitchFamily="34" charset="0"/>
              </a:rPr>
              <a:t>offcuts</a:t>
            </a:r>
            <a:endParaRPr lang="pt-BR" dirty="0">
              <a:latin typeface="Visuelt Pro Light" panose="020B0303040202040104" pitchFamily="34" charset="0"/>
            </a:endParaRPr>
          </a:p>
        </p:txBody>
      </p:sp>
      <p:sp>
        <p:nvSpPr>
          <p:cNvPr id="7" name="TextBox 6">
            <a:extLst>
              <a:ext uri="{FF2B5EF4-FFF2-40B4-BE49-F238E27FC236}">
                <a16:creationId xmlns:a16="http://schemas.microsoft.com/office/drawing/2014/main" id="{9326164E-EC65-7F53-80B6-068CCD626DFF}"/>
              </a:ext>
            </a:extLst>
          </p:cNvPr>
          <p:cNvSpPr txBox="1"/>
          <p:nvPr/>
        </p:nvSpPr>
        <p:spPr>
          <a:xfrm>
            <a:off x="9027679" y="2964679"/>
            <a:ext cx="2916672" cy="369332"/>
          </a:xfrm>
          <a:prstGeom prst="rect">
            <a:avLst/>
          </a:prstGeom>
          <a:noFill/>
        </p:spPr>
        <p:txBody>
          <a:bodyPr wrap="square" lIns="0" rIns="0" rtlCol="0">
            <a:spAutoFit/>
          </a:bodyPr>
          <a:lstStyle/>
          <a:p>
            <a:r>
              <a:rPr lang="lt-LT" dirty="0">
                <a:latin typeface="Visuelt Pro Light" panose="020B0303040202040104" pitchFamily="34" charset="0"/>
              </a:rPr>
              <a:t>PET </a:t>
            </a:r>
            <a:r>
              <a:rPr lang="lt-LT" dirty="0" err="1">
                <a:latin typeface="Visuelt Pro Light" panose="020B0303040202040104" pitchFamily="34" charset="0"/>
              </a:rPr>
              <a:t>felt</a:t>
            </a:r>
            <a:endParaRPr lang="pt-BR" dirty="0">
              <a:latin typeface="Visuelt Pro Light" panose="020B0303040202040104" pitchFamily="34" charset="0"/>
            </a:endParaRPr>
          </a:p>
        </p:txBody>
      </p:sp>
      <p:sp>
        <p:nvSpPr>
          <p:cNvPr id="8" name="TextBox 7">
            <a:extLst>
              <a:ext uri="{FF2B5EF4-FFF2-40B4-BE49-F238E27FC236}">
                <a16:creationId xmlns:a16="http://schemas.microsoft.com/office/drawing/2014/main" id="{8883C8E1-DB77-E15E-43D0-EBF9BA87A5D0}"/>
              </a:ext>
            </a:extLst>
          </p:cNvPr>
          <p:cNvSpPr txBox="1"/>
          <p:nvPr/>
        </p:nvSpPr>
        <p:spPr>
          <a:xfrm>
            <a:off x="669925" y="2810791"/>
            <a:ext cx="3039142" cy="523220"/>
          </a:xfrm>
          <a:prstGeom prst="rect">
            <a:avLst/>
          </a:prstGeom>
          <a:noFill/>
        </p:spPr>
        <p:txBody>
          <a:bodyPr wrap="square" lIns="0" rIns="0" rtlCol="0">
            <a:spAutoFit/>
          </a:bodyPr>
          <a:lstStyle/>
          <a:p>
            <a:r>
              <a:rPr lang="lt-LT" sz="1400" dirty="0" err="1">
                <a:latin typeface="Visuelt Pro Light" panose="020B0303040202040104" pitchFamily="34" charset="0"/>
              </a:rPr>
              <a:t>Provides</a:t>
            </a:r>
            <a:r>
              <a:rPr lang="lt-LT" sz="1400" dirty="0">
                <a:latin typeface="Visuelt Pro Light" panose="020B0303040202040104" pitchFamily="34" charset="0"/>
              </a:rPr>
              <a:t> </a:t>
            </a:r>
            <a:r>
              <a:rPr lang="lt-LT" sz="1400" dirty="0" err="1">
                <a:latin typeface="Visuelt Pro Light" panose="020B0303040202040104" pitchFamily="34" charset="0"/>
              </a:rPr>
              <a:t>stability</a:t>
            </a:r>
            <a:endParaRPr lang="lt-LT" sz="1400" dirty="0">
              <a:latin typeface="Visuelt Pro Light" panose="020B0303040202040104" pitchFamily="34" charset="0"/>
            </a:endParaRPr>
          </a:p>
          <a:p>
            <a:r>
              <a:rPr lang="lt-LT" sz="1400" dirty="0" err="1">
                <a:latin typeface="Visuelt Pro Light" panose="020B0303040202040104" pitchFamily="34" charset="0"/>
              </a:rPr>
              <a:t>Enhances</a:t>
            </a:r>
            <a:r>
              <a:rPr lang="lt-LT" sz="1400" dirty="0">
                <a:latin typeface="Visuelt Pro Light" panose="020B0303040202040104" pitchFamily="34" charset="0"/>
              </a:rPr>
              <a:t> </a:t>
            </a:r>
            <a:r>
              <a:rPr lang="lt-LT" sz="1400" dirty="0" err="1">
                <a:latin typeface="Visuelt Pro Light" panose="020B0303040202040104" pitchFamily="34" charset="0"/>
              </a:rPr>
              <a:t>sound</a:t>
            </a:r>
            <a:r>
              <a:rPr lang="lt-LT" sz="1400" dirty="0">
                <a:latin typeface="Visuelt Pro Light" panose="020B0303040202040104" pitchFamily="34" charset="0"/>
              </a:rPr>
              <a:t> </a:t>
            </a:r>
            <a:r>
              <a:rPr lang="lt-LT" sz="1400" dirty="0" err="1">
                <a:latin typeface="Visuelt Pro Light" panose="020B0303040202040104" pitchFamily="34" charset="0"/>
              </a:rPr>
              <a:t>absorption</a:t>
            </a:r>
            <a:endParaRPr lang="lt-LT" sz="1400" dirty="0">
              <a:latin typeface="Visuelt Pro Light" panose="020B0303040202040104" pitchFamily="34" charset="0"/>
            </a:endParaRPr>
          </a:p>
        </p:txBody>
      </p:sp>
      <p:sp>
        <p:nvSpPr>
          <p:cNvPr id="9" name="TextBox 8">
            <a:extLst>
              <a:ext uri="{FF2B5EF4-FFF2-40B4-BE49-F238E27FC236}">
                <a16:creationId xmlns:a16="http://schemas.microsoft.com/office/drawing/2014/main" id="{0DEC9D89-9DE4-A536-CD51-018E0501A0F5}"/>
              </a:ext>
            </a:extLst>
          </p:cNvPr>
          <p:cNvSpPr txBox="1"/>
          <p:nvPr/>
        </p:nvSpPr>
        <p:spPr>
          <a:xfrm>
            <a:off x="9027678" y="3292446"/>
            <a:ext cx="2916672" cy="523220"/>
          </a:xfrm>
          <a:prstGeom prst="rect">
            <a:avLst/>
          </a:prstGeom>
          <a:noFill/>
        </p:spPr>
        <p:txBody>
          <a:bodyPr wrap="square" lIns="0" rIns="0" rtlCol="0">
            <a:spAutoFit/>
          </a:bodyPr>
          <a:lstStyle/>
          <a:p>
            <a:r>
              <a:rPr lang="lt-LT" sz="1400" b="0" i="0" dirty="0">
                <a:solidFill>
                  <a:srgbClr val="4D5156"/>
                </a:solidFill>
                <a:effectLst/>
                <a:latin typeface="arial" panose="020B0604020202020204" pitchFamily="34" charset="0"/>
              </a:rPr>
              <a:t>≥ </a:t>
            </a:r>
            <a:r>
              <a:rPr lang="lt-LT" sz="1400" dirty="0">
                <a:latin typeface="Visuelt Pro Light" panose="020B0303040202040104" pitchFamily="34" charset="0"/>
              </a:rPr>
              <a:t>50% </a:t>
            </a:r>
            <a:r>
              <a:rPr lang="lt-LT" sz="1400" dirty="0" err="1">
                <a:latin typeface="Visuelt Pro Light" panose="020B0303040202040104" pitchFamily="34" charset="0"/>
              </a:rPr>
              <a:t>recycled</a:t>
            </a:r>
            <a:r>
              <a:rPr lang="lt-LT" sz="1400" dirty="0">
                <a:latin typeface="Visuelt Pro Light" panose="020B0303040202040104" pitchFamily="34" charset="0"/>
              </a:rPr>
              <a:t> </a:t>
            </a:r>
            <a:r>
              <a:rPr lang="lt-LT" sz="1400" dirty="0" err="1">
                <a:latin typeface="Visuelt Pro Light" panose="020B0303040202040104" pitchFamily="34" charset="0"/>
              </a:rPr>
              <a:t>plastic</a:t>
            </a:r>
            <a:endParaRPr lang="lt-LT" sz="1400" dirty="0">
              <a:latin typeface="Visuelt Pro Light" panose="020B0303040202040104" pitchFamily="34" charset="0"/>
            </a:endParaRPr>
          </a:p>
          <a:p>
            <a:r>
              <a:rPr lang="en-US" sz="1400" dirty="0">
                <a:latin typeface="Visuelt Pro Light" panose="020B0303040202040104" pitchFamily="34" charset="0"/>
              </a:rPr>
              <a:t>100% recyclable material</a:t>
            </a:r>
            <a:endParaRPr lang="lt-LT" sz="1400" dirty="0">
              <a:latin typeface="Visuelt Pro Light" panose="020B0303040202040104" pitchFamily="34" charset="0"/>
            </a:endParaRPr>
          </a:p>
        </p:txBody>
      </p:sp>
    </p:spTree>
    <p:extLst>
      <p:ext uri="{BB962C8B-B14F-4D97-AF65-F5344CB8AC3E}">
        <p14:creationId xmlns:p14="http://schemas.microsoft.com/office/powerpoint/2010/main" val="1648336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3">
            <a:extLst>
              <a:ext uri="{FF2B5EF4-FFF2-40B4-BE49-F238E27FC236}">
                <a16:creationId xmlns:a16="http://schemas.microsoft.com/office/drawing/2014/main" id="{04DC3264-4A4E-B7DB-1E27-BA679055F31F}"/>
              </a:ext>
            </a:extLst>
          </p:cNvPr>
          <p:cNvGraphicFramePr>
            <a:graphicFrameLocks noGrp="1"/>
          </p:cNvGraphicFramePr>
          <p:nvPr>
            <p:extLst>
              <p:ext uri="{D42A27DB-BD31-4B8C-83A1-F6EECF244321}">
                <p14:modId xmlns:p14="http://schemas.microsoft.com/office/powerpoint/2010/main" val="1960647864"/>
              </p:ext>
            </p:extLst>
          </p:nvPr>
        </p:nvGraphicFramePr>
        <p:xfrm>
          <a:off x="0" y="1190913"/>
          <a:ext cx="12211200" cy="5667087"/>
        </p:xfrm>
        <a:graphic>
          <a:graphicData uri="http://schemas.openxmlformats.org/drawingml/2006/table">
            <a:tbl>
              <a:tblPr firstRow="1" bandRow="1">
                <a:tableStyleId>{5C22544A-7EE6-4342-B048-85BDC9FD1C3A}</a:tableStyleId>
              </a:tblPr>
              <a:tblGrid>
                <a:gridCol w="3052800">
                  <a:extLst>
                    <a:ext uri="{9D8B030D-6E8A-4147-A177-3AD203B41FA5}">
                      <a16:colId xmlns:a16="http://schemas.microsoft.com/office/drawing/2014/main" val="3109617654"/>
                    </a:ext>
                  </a:extLst>
                </a:gridCol>
                <a:gridCol w="3052800">
                  <a:extLst>
                    <a:ext uri="{9D8B030D-6E8A-4147-A177-3AD203B41FA5}">
                      <a16:colId xmlns:a16="http://schemas.microsoft.com/office/drawing/2014/main" val="2339250288"/>
                    </a:ext>
                  </a:extLst>
                </a:gridCol>
                <a:gridCol w="3052800">
                  <a:extLst>
                    <a:ext uri="{9D8B030D-6E8A-4147-A177-3AD203B41FA5}">
                      <a16:colId xmlns:a16="http://schemas.microsoft.com/office/drawing/2014/main" val="2771367492"/>
                    </a:ext>
                  </a:extLst>
                </a:gridCol>
                <a:gridCol w="3052800">
                  <a:extLst>
                    <a:ext uri="{9D8B030D-6E8A-4147-A177-3AD203B41FA5}">
                      <a16:colId xmlns:a16="http://schemas.microsoft.com/office/drawing/2014/main" val="3436468122"/>
                    </a:ext>
                  </a:extLst>
                </a:gridCol>
              </a:tblGrid>
              <a:tr h="498951">
                <a:tc>
                  <a:txBody>
                    <a:bodyPr/>
                    <a:lstStyle/>
                    <a:p>
                      <a:pPr algn="ctr"/>
                      <a:r>
                        <a:rPr lang="lt-LT" sz="1600" b="0" baseline="0" dirty="0">
                          <a:solidFill>
                            <a:schemeClr val="tx1"/>
                          </a:solidFill>
                          <a:latin typeface="+mj-lt"/>
                        </a:rPr>
                        <a:t>Acoustic </a:t>
                      </a:r>
                      <a:r>
                        <a:rPr lang="lt-LT" sz="1600" b="0" baseline="0" dirty="0" err="1">
                          <a:solidFill>
                            <a:schemeClr val="tx1"/>
                          </a:solidFill>
                          <a:latin typeface="+mj-lt"/>
                        </a:rPr>
                        <a:t>column</a:t>
                      </a:r>
                      <a:endParaRPr lang="lt-LT" sz="1600" b="0" baseline="0" dirty="0">
                        <a:solidFill>
                          <a:schemeClr val="tx1"/>
                        </a:solidFill>
                        <a:latin typeface="+mj-lt"/>
                      </a:endParaRPr>
                    </a:p>
                  </a:txBody>
                  <a:tcPr marL="0" marR="0" marT="0" marB="0" anchor="ctr">
                    <a:lnL w="12700" cap="flat" cmpd="sng" algn="ctr">
                      <a:noFill/>
                      <a:prstDash val="solid"/>
                      <a:round/>
                      <a:headEnd type="none" w="med" len="med"/>
                      <a:tailEnd type="none" w="med" len="med"/>
                    </a:lnL>
                    <a:lnR w="12700" cap="flat" cmpd="sng" algn="ctr">
                      <a:solidFill>
                        <a:srgbClr val="AF979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F97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dirty="0">
                          <a:solidFill>
                            <a:schemeClr val="tx1"/>
                          </a:solidFill>
                          <a:latin typeface="+mj-lt"/>
                        </a:rPr>
                        <a:t>Acoustic column with space for a plant pot</a:t>
                      </a:r>
                      <a:endParaRPr lang="lt-LT" sz="1600" b="0" baseline="0" dirty="0">
                        <a:solidFill>
                          <a:schemeClr val="tx1"/>
                        </a:solidFill>
                        <a:latin typeface="+mj-lt"/>
                      </a:endParaRPr>
                    </a:p>
                  </a:txBody>
                  <a:tcPr marL="0" marR="0" marT="0" marB="0" anchor="ctr">
                    <a:lnL w="12700" cap="flat" cmpd="sng" algn="ctr">
                      <a:solidFill>
                        <a:srgbClr val="AF9797"/>
                      </a:solidFill>
                      <a:prstDash val="solid"/>
                      <a:round/>
                      <a:headEnd type="none" w="med" len="med"/>
                      <a:tailEnd type="none" w="med" len="med"/>
                    </a:lnL>
                    <a:lnR w="12700" cap="flat" cmpd="sng" algn="ctr">
                      <a:solidFill>
                        <a:srgbClr val="AF979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F97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lt-LT" sz="1600" b="0" baseline="0" dirty="0">
                          <a:solidFill>
                            <a:schemeClr val="tx1"/>
                          </a:solidFill>
                          <a:latin typeface="+mj-lt"/>
                        </a:rPr>
                        <a:t>Acoustic </a:t>
                      </a:r>
                      <a:r>
                        <a:rPr lang="lt-LT" sz="1600" b="0" baseline="0" dirty="0" err="1">
                          <a:solidFill>
                            <a:schemeClr val="tx1"/>
                          </a:solidFill>
                          <a:latin typeface="+mj-lt"/>
                        </a:rPr>
                        <a:t>column</a:t>
                      </a:r>
                      <a:r>
                        <a:rPr lang="lt-LT" sz="1600" b="0" baseline="0" dirty="0">
                          <a:solidFill>
                            <a:schemeClr val="tx1"/>
                          </a:solidFill>
                          <a:latin typeface="+mj-lt"/>
                        </a:rPr>
                        <a:t> </a:t>
                      </a:r>
                      <a:r>
                        <a:rPr lang="lt-LT" sz="1600" b="0" baseline="0" dirty="0" err="1">
                          <a:solidFill>
                            <a:schemeClr val="tx1"/>
                          </a:solidFill>
                          <a:latin typeface="+mj-lt"/>
                        </a:rPr>
                        <a:t>with</a:t>
                      </a:r>
                      <a:r>
                        <a:rPr lang="lt-LT" sz="1600" b="0" baseline="0" dirty="0">
                          <a:solidFill>
                            <a:schemeClr val="tx1"/>
                          </a:solidFill>
                          <a:latin typeface="+mj-lt"/>
                        </a:rPr>
                        <a:t> </a:t>
                      </a:r>
                      <a:r>
                        <a:rPr lang="lt-LT" sz="1600" b="0" baseline="0" dirty="0" err="1">
                          <a:solidFill>
                            <a:schemeClr val="tx1"/>
                          </a:solidFill>
                          <a:latin typeface="+mj-lt"/>
                        </a:rPr>
                        <a:t>hooks</a:t>
                      </a:r>
                      <a:endParaRPr lang="lt-LT" sz="1600" b="0" baseline="0" dirty="0">
                        <a:solidFill>
                          <a:schemeClr val="tx1"/>
                        </a:solidFill>
                        <a:latin typeface="+mj-lt"/>
                      </a:endParaRPr>
                    </a:p>
                  </a:txBody>
                  <a:tcPr marL="0" marR="0" marT="0" marB="0" anchor="ctr">
                    <a:lnL w="12700" cap="flat" cmpd="sng" algn="ctr">
                      <a:solidFill>
                        <a:srgbClr val="AF9797"/>
                      </a:solidFill>
                      <a:prstDash val="solid"/>
                      <a:round/>
                      <a:headEnd type="none" w="med" len="med"/>
                      <a:tailEnd type="none" w="med" len="med"/>
                    </a:lnL>
                    <a:lnR w="12700" cap="flat" cmpd="sng" algn="ctr">
                      <a:solidFill>
                        <a:srgbClr val="AF979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F97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mj-lt"/>
                        </a:rPr>
                        <a:t>Acoustic column with a power socket unit</a:t>
                      </a:r>
                      <a:endParaRPr lang="lt-LT" sz="1600" b="0" dirty="0">
                        <a:solidFill>
                          <a:schemeClr val="tx1"/>
                        </a:solidFill>
                        <a:latin typeface="+mj-lt"/>
                      </a:endParaRPr>
                    </a:p>
                  </a:txBody>
                  <a:tcPr marL="0" marR="0" marT="0" marB="0" anchor="ctr">
                    <a:lnL w="12700" cap="flat" cmpd="sng" algn="ctr">
                      <a:solidFill>
                        <a:srgbClr val="AF9797"/>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F97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445473"/>
                  </a:ext>
                </a:extLst>
              </a:tr>
              <a:tr h="3903208">
                <a:tc>
                  <a:txBody>
                    <a:bodyPr/>
                    <a:lstStyle/>
                    <a:p>
                      <a:endParaRPr lang="lt-LT" sz="1800" dirty="0"/>
                    </a:p>
                  </a:txBody>
                  <a:tcPr marL="91530" marR="91530" marT="45765" marB="45765">
                    <a:lnL w="19050" cap="flat" cmpd="sng" algn="ctr">
                      <a:noFill/>
                      <a:prstDash val="solid"/>
                      <a:round/>
                      <a:headEnd type="none" w="med" len="med"/>
                      <a:tailEnd type="none" w="med" len="med"/>
                    </a:lnL>
                    <a:lnR w="12700" cap="flat" cmpd="sng" algn="ctr">
                      <a:solidFill>
                        <a:srgbClr val="AF9797"/>
                      </a:solidFill>
                      <a:prstDash val="solid"/>
                      <a:round/>
                      <a:headEnd type="none" w="med" len="med"/>
                      <a:tailEnd type="none" w="med" len="med"/>
                    </a:lnR>
                    <a:lnT w="12700" cap="flat" cmpd="sng" algn="ctr">
                      <a:solidFill>
                        <a:srgbClr val="AF9797"/>
                      </a:solidFill>
                      <a:prstDash val="solid"/>
                      <a:round/>
                      <a:headEnd type="none" w="med" len="med"/>
                      <a:tailEnd type="none" w="med" len="med"/>
                    </a:lnT>
                    <a:lnB w="12700" cap="flat" cmpd="sng" algn="ctr">
                      <a:solidFill>
                        <a:srgbClr val="AF97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200"/>
                        </a:spcAft>
                      </a:pPr>
                      <a:endParaRPr lang="lt-LT" sz="1800" dirty="0"/>
                    </a:p>
                  </a:txBody>
                  <a:tcPr marL="91530" marR="91530" marT="180000" marB="45765">
                    <a:lnL w="12700" cap="flat" cmpd="sng" algn="ctr">
                      <a:solidFill>
                        <a:srgbClr val="AF9797"/>
                      </a:solidFill>
                      <a:prstDash val="solid"/>
                      <a:round/>
                      <a:headEnd type="none" w="med" len="med"/>
                      <a:tailEnd type="none" w="med" len="med"/>
                    </a:lnL>
                    <a:lnR w="12700" cap="flat" cmpd="sng" algn="ctr">
                      <a:solidFill>
                        <a:srgbClr val="AF9797"/>
                      </a:solidFill>
                      <a:prstDash val="solid"/>
                      <a:round/>
                      <a:headEnd type="none" w="med" len="med"/>
                      <a:tailEnd type="none" w="med" len="med"/>
                    </a:lnR>
                    <a:lnT w="12700" cap="flat" cmpd="sng" algn="ctr">
                      <a:solidFill>
                        <a:srgbClr val="AF9797"/>
                      </a:solidFill>
                      <a:prstDash val="solid"/>
                      <a:round/>
                      <a:headEnd type="none" w="med" len="med"/>
                      <a:tailEnd type="none" w="med" len="med"/>
                    </a:lnT>
                    <a:lnB w="12700" cap="flat" cmpd="sng" algn="ctr">
                      <a:solidFill>
                        <a:srgbClr val="AF97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400" dirty="0">
                        <a:solidFill>
                          <a:schemeClr val="tx1"/>
                        </a:solidFill>
                      </a:endParaRPr>
                    </a:p>
                  </a:txBody>
                  <a:tcPr marL="0" marR="0" marT="180000" marB="45765">
                    <a:lnL w="12700" cap="flat" cmpd="sng" algn="ctr">
                      <a:solidFill>
                        <a:srgbClr val="AF9797"/>
                      </a:solidFill>
                      <a:prstDash val="solid"/>
                      <a:round/>
                      <a:headEnd type="none" w="med" len="med"/>
                      <a:tailEnd type="none" w="med" len="med"/>
                    </a:lnL>
                    <a:lnR w="12700" cap="flat" cmpd="sng" algn="ctr">
                      <a:solidFill>
                        <a:srgbClr val="AF9797"/>
                      </a:solidFill>
                      <a:prstDash val="solid"/>
                      <a:round/>
                      <a:headEnd type="none" w="med" len="med"/>
                      <a:tailEnd type="none" w="med" len="med"/>
                    </a:lnR>
                    <a:lnT w="12700" cap="flat" cmpd="sng" algn="ctr">
                      <a:solidFill>
                        <a:srgbClr val="AF9797"/>
                      </a:solidFill>
                      <a:prstDash val="solid"/>
                      <a:round/>
                      <a:headEnd type="none" w="med" len="med"/>
                      <a:tailEnd type="none" w="med" len="med"/>
                    </a:lnT>
                    <a:lnB w="12700" cap="flat" cmpd="sng" algn="ctr">
                      <a:solidFill>
                        <a:srgbClr val="AF97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lt-LT" sz="1400" dirty="0">
                        <a:solidFill>
                          <a:schemeClr val="tx1"/>
                        </a:solidFill>
                      </a:endParaRPr>
                    </a:p>
                  </a:txBody>
                  <a:tcPr marL="288000" marR="288000" marT="180000" marB="45765">
                    <a:lnL w="12700" cap="flat" cmpd="sng" algn="ctr">
                      <a:solidFill>
                        <a:srgbClr val="AF9797"/>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AF9797"/>
                      </a:solidFill>
                      <a:prstDash val="solid"/>
                      <a:round/>
                      <a:headEnd type="none" w="med" len="med"/>
                      <a:tailEnd type="none" w="med" len="med"/>
                    </a:lnT>
                    <a:lnB w="12700" cap="flat" cmpd="sng" algn="ctr">
                      <a:solidFill>
                        <a:srgbClr val="AF97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209136"/>
                  </a:ext>
                </a:extLst>
              </a:tr>
              <a:tr h="1264928">
                <a:tc gridSpan="4">
                  <a:txBody>
                    <a:bodyPr/>
                    <a:lstStyle/>
                    <a:p>
                      <a:endParaRPr lang="lt-LT" sz="1800" dirty="0"/>
                    </a:p>
                  </a:txBody>
                  <a:tcPr marL="91530" marR="91530" marT="45765" marB="45765">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AF9797"/>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spcAft>
                          <a:spcPts val="200"/>
                        </a:spcAft>
                      </a:pPr>
                      <a:endParaRPr lang="lt-LT" sz="1800" dirty="0"/>
                    </a:p>
                  </a:txBody>
                  <a:tcPr marL="91530" marR="91530" marT="180000" marB="45765">
                    <a:lnL w="12700" cap="flat" cmpd="sng" algn="ctr">
                      <a:solidFill>
                        <a:srgbClr val="AF9797"/>
                      </a:solidFill>
                      <a:prstDash val="solid"/>
                      <a:round/>
                      <a:headEnd type="none" w="med" len="med"/>
                      <a:tailEnd type="none" w="med" len="med"/>
                    </a:lnL>
                    <a:lnR w="12700" cap="flat" cmpd="sng" algn="ctr">
                      <a:solidFill>
                        <a:srgbClr val="AF9797"/>
                      </a:solidFill>
                      <a:prstDash val="solid"/>
                      <a:round/>
                      <a:headEnd type="none" w="med" len="med"/>
                      <a:tailEnd type="none" w="med" len="med"/>
                    </a:lnR>
                    <a:lnT w="12700" cap="flat" cmpd="sng" algn="ctr">
                      <a:solidFill>
                        <a:srgbClr val="AF9797"/>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400" dirty="0">
                        <a:solidFill>
                          <a:schemeClr val="tx1"/>
                        </a:solidFill>
                      </a:endParaRPr>
                    </a:p>
                  </a:txBody>
                  <a:tcPr marL="0" marR="0" marT="180000" marB="45765">
                    <a:lnL w="12700" cap="flat" cmpd="sng" algn="ctr">
                      <a:solidFill>
                        <a:srgbClr val="AF9797"/>
                      </a:solidFill>
                      <a:prstDash val="solid"/>
                      <a:round/>
                      <a:headEnd type="none" w="med" len="med"/>
                      <a:tailEnd type="none" w="med" len="med"/>
                    </a:lnL>
                    <a:lnR w="12700" cap="flat" cmpd="sng" algn="ctr">
                      <a:solidFill>
                        <a:srgbClr val="AF9797"/>
                      </a:solidFill>
                      <a:prstDash val="solid"/>
                      <a:round/>
                      <a:headEnd type="none" w="med" len="med"/>
                      <a:tailEnd type="none" w="med" len="med"/>
                    </a:lnR>
                    <a:lnT w="12700" cap="flat" cmpd="sng" algn="ctr">
                      <a:solidFill>
                        <a:srgbClr val="AF9797"/>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lt-LT" sz="1400" dirty="0">
                        <a:solidFill>
                          <a:schemeClr val="tx1"/>
                        </a:solidFill>
                      </a:endParaRPr>
                    </a:p>
                  </a:txBody>
                  <a:tcPr marL="288000" marR="288000" marT="180000" marB="45765">
                    <a:lnL w="12700" cap="flat" cmpd="sng" algn="ctr">
                      <a:solidFill>
                        <a:srgbClr val="AF9797"/>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AF9797"/>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943384"/>
                  </a:ext>
                </a:extLst>
              </a:tr>
            </a:tbl>
          </a:graphicData>
        </a:graphic>
      </p:graphicFrame>
      <p:pic>
        <p:nvPicPr>
          <p:cNvPr id="10" name="Picture 9">
            <a:extLst>
              <a:ext uri="{FF2B5EF4-FFF2-40B4-BE49-F238E27FC236}">
                <a16:creationId xmlns:a16="http://schemas.microsoft.com/office/drawing/2014/main" id="{24B298EC-B99D-E2A8-8B7E-A392B067D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9966" y="1714641"/>
            <a:ext cx="2880000" cy="2880000"/>
          </a:xfrm>
          <a:prstGeom prst="rect">
            <a:avLst/>
          </a:prstGeom>
        </p:spPr>
      </p:pic>
      <p:pic>
        <p:nvPicPr>
          <p:cNvPr id="18" name="Picture 17">
            <a:extLst>
              <a:ext uri="{FF2B5EF4-FFF2-40B4-BE49-F238E27FC236}">
                <a16:creationId xmlns:a16="http://schemas.microsoft.com/office/drawing/2014/main" id="{A3E3851B-3ED0-AC7D-3BF7-2A4E3124EA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656" y="1714641"/>
            <a:ext cx="2880000" cy="2880000"/>
          </a:xfrm>
          <a:prstGeom prst="rect">
            <a:avLst/>
          </a:prstGeom>
        </p:spPr>
      </p:pic>
      <p:pic>
        <p:nvPicPr>
          <p:cNvPr id="22" name="Picture 21">
            <a:extLst>
              <a:ext uri="{FF2B5EF4-FFF2-40B4-BE49-F238E27FC236}">
                <a16:creationId xmlns:a16="http://schemas.microsoft.com/office/drawing/2014/main" id="{348DA5F1-B0B2-AF0E-7C78-28D12FE94C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71" y="1714641"/>
            <a:ext cx="2880000" cy="2880000"/>
          </a:xfrm>
          <a:prstGeom prst="rect">
            <a:avLst/>
          </a:prstGeom>
        </p:spPr>
      </p:pic>
      <p:pic>
        <p:nvPicPr>
          <p:cNvPr id="24" name="Picture 23">
            <a:extLst>
              <a:ext uri="{FF2B5EF4-FFF2-40B4-BE49-F238E27FC236}">
                <a16:creationId xmlns:a16="http://schemas.microsoft.com/office/drawing/2014/main" id="{2BC25370-2945-6B25-EBC9-86A52ED0F4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4866" y="1714641"/>
            <a:ext cx="2880000" cy="2880000"/>
          </a:xfrm>
          <a:prstGeom prst="rect">
            <a:avLst/>
          </a:prstGeom>
        </p:spPr>
      </p:pic>
      <p:sp>
        <p:nvSpPr>
          <p:cNvPr id="33" name="Text Placeholder 3">
            <a:extLst>
              <a:ext uri="{FF2B5EF4-FFF2-40B4-BE49-F238E27FC236}">
                <a16:creationId xmlns:a16="http://schemas.microsoft.com/office/drawing/2014/main" id="{016605D1-B38A-489A-88F3-92B71F8C085D}"/>
              </a:ext>
            </a:extLst>
          </p:cNvPr>
          <p:cNvSpPr txBox="1">
            <a:spLocks/>
          </p:cNvSpPr>
          <p:nvPr/>
        </p:nvSpPr>
        <p:spPr>
          <a:xfrm>
            <a:off x="352423" y="372662"/>
            <a:ext cx="3375325" cy="389756"/>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PARTHO</a:t>
            </a:r>
            <a:r>
              <a:rPr lang="lt-LT" dirty="0"/>
              <a:t>S</a:t>
            </a:r>
          </a:p>
        </p:txBody>
      </p:sp>
      <p:sp>
        <p:nvSpPr>
          <p:cNvPr id="36" name="TextBox 35">
            <a:extLst>
              <a:ext uri="{FF2B5EF4-FFF2-40B4-BE49-F238E27FC236}">
                <a16:creationId xmlns:a16="http://schemas.microsoft.com/office/drawing/2014/main" id="{A87CC66D-B34D-1C1F-7350-4A31990A2D59}"/>
              </a:ext>
            </a:extLst>
          </p:cNvPr>
          <p:cNvSpPr txBox="1"/>
          <p:nvPr/>
        </p:nvSpPr>
        <p:spPr>
          <a:xfrm rot="16200000">
            <a:off x="-96174" y="3056037"/>
            <a:ext cx="2343150" cy="307777"/>
          </a:xfrm>
          <a:prstGeom prst="rect">
            <a:avLst/>
          </a:prstGeom>
          <a:noFill/>
        </p:spPr>
        <p:txBody>
          <a:bodyPr wrap="square" rtlCol="0">
            <a:spAutoFit/>
          </a:bodyPr>
          <a:lstStyle/>
          <a:p>
            <a:pPr algn="ctr"/>
            <a:r>
              <a:rPr lang="en-US" sz="1400" dirty="0">
                <a:latin typeface="Visuelt Pro Light" panose="020B0303040202040104" pitchFamily="34" charset="0"/>
              </a:rPr>
              <a:t>800 / 1200 / 1600</a:t>
            </a:r>
            <a:endParaRPr lang="lt-LT" sz="1400" dirty="0">
              <a:latin typeface="Visuelt Pro Light" panose="020B0303040202040104" pitchFamily="34" charset="0"/>
            </a:endParaRPr>
          </a:p>
        </p:txBody>
      </p:sp>
      <p:sp>
        <p:nvSpPr>
          <p:cNvPr id="29" name="TextBox 28">
            <a:extLst>
              <a:ext uri="{FF2B5EF4-FFF2-40B4-BE49-F238E27FC236}">
                <a16:creationId xmlns:a16="http://schemas.microsoft.com/office/drawing/2014/main" id="{10A31493-62FE-8875-FE2C-18BCEBDD8D10}"/>
              </a:ext>
            </a:extLst>
          </p:cNvPr>
          <p:cNvSpPr txBox="1"/>
          <p:nvPr/>
        </p:nvSpPr>
        <p:spPr>
          <a:xfrm>
            <a:off x="9152858" y="4713088"/>
            <a:ext cx="3058342" cy="523220"/>
          </a:xfrm>
          <a:prstGeom prst="rect">
            <a:avLst/>
          </a:prstGeom>
          <a:noFill/>
        </p:spPr>
        <p:txBody>
          <a:bodyPr wrap="square" rtlCol="0">
            <a:spAutoFit/>
          </a:bodyPr>
          <a:lstStyle/>
          <a:p>
            <a:pPr algn="ctr"/>
            <a:r>
              <a:rPr lang="lt-LT" sz="1400">
                <a:latin typeface="Visuelt Pro Light" panose="020B0303040202040104" pitchFamily="34" charset="0"/>
              </a:rPr>
              <a:t>Standard:</a:t>
            </a:r>
            <a:endParaRPr lang="lt-LT" sz="1400" dirty="0">
              <a:latin typeface="Visuelt Pro Light" panose="020B0303040202040104" pitchFamily="34" charset="0"/>
            </a:endParaRPr>
          </a:p>
          <a:p>
            <a:pPr algn="ctr"/>
            <a:r>
              <a:rPr lang="en-US" sz="1400" dirty="0">
                <a:latin typeface="Visuelt Pro Light" panose="020B0303040202040104" pitchFamily="34" charset="0"/>
              </a:rPr>
              <a:t>EU / FR / UK / CH / US*</a:t>
            </a:r>
            <a:endParaRPr lang="lt-LT" sz="1400" dirty="0">
              <a:latin typeface="Visuelt Pro Light" panose="020B0303040202040104" pitchFamily="34" charset="0"/>
            </a:endParaRPr>
          </a:p>
        </p:txBody>
      </p:sp>
      <p:sp>
        <p:nvSpPr>
          <p:cNvPr id="2" name="TextBox 1">
            <a:extLst>
              <a:ext uri="{FF2B5EF4-FFF2-40B4-BE49-F238E27FC236}">
                <a16:creationId xmlns:a16="http://schemas.microsoft.com/office/drawing/2014/main" id="{D3D3937A-C41B-4210-503C-D0B10063A6F1}"/>
              </a:ext>
            </a:extLst>
          </p:cNvPr>
          <p:cNvSpPr txBox="1"/>
          <p:nvPr/>
        </p:nvSpPr>
        <p:spPr>
          <a:xfrm>
            <a:off x="6111953" y="4713088"/>
            <a:ext cx="3025100" cy="307777"/>
          </a:xfrm>
          <a:prstGeom prst="rect">
            <a:avLst/>
          </a:prstGeom>
          <a:noFill/>
        </p:spPr>
        <p:txBody>
          <a:bodyPr wrap="square" rtlCol="0">
            <a:spAutoFit/>
          </a:bodyPr>
          <a:lstStyle/>
          <a:p>
            <a:pPr algn="ctr"/>
            <a:r>
              <a:rPr lang="lt-LT" sz="1400" dirty="0" err="1">
                <a:latin typeface="Visuelt Pro Light" panose="020B0303040202040104" pitchFamily="34" charset="0"/>
              </a:rPr>
              <a:t>Hook</a:t>
            </a:r>
            <a:r>
              <a:rPr lang="lt-LT" sz="1400" dirty="0">
                <a:latin typeface="Visuelt Pro Light" panose="020B0303040202040104" pitchFamily="34" charset="0"/>
              </a:rPr>
              <a:t> </a:t>
            </a:r>
            <a:r>
              <a:rPr lang="lt-LT" sz="1400" dirty="0" err="1">
                <a:latin typeface="Visuelt Pro Light" panose="020B0303040202040104" pitchFamily="34" charset="0"/>
              </a:rPr>
              <a:t>capacity</a:t>
            </a:r>
            <a:r>
              <a:rPr lang="lt-LT" sz="1400" dirty="0">
                <a:latin typeface="Visuelt Pro Light" panose="020B0303040202040104" pitchFamily="34" charset="0"/>
              </a:rPr>
              <a:t>: 2 kg.</a:t>
            </a:r>
          </a:p>
        </p:txBody>
      </p:sp>
      <p:sp>
        <p:nvSpPr>
          <p:cNvPr id="3" name="TextBox 2">
            <a:extLst>
              <a:ext uri="{FF2B5EF4-FFF2-40B4-BE49-F238E27FC236}">
                <a16:creationId xmlns:a16="http://schemas.microsoft.com/office/drawing/2014/main" id="{3237EFDD-3B60-2732-99C8-5DC19D9BC5B3}"/>
              </a:ext>
            </a:extLst>
          </p:cNvPr>
          <p:cNvSpPr txBox="1"/>
          <p:nvPr/>
        </p:nvSpPr>
        <p:spPr>
          <a:xfrm>
            <a:off x="3056858" y="4713088"/>
            <a:ext cx="3039142" cy="523220"/>
          </a:xfrm>
          <a:prstGeom prst="rect">
            <a:avLst/>
          </a:prstGeom>
          <a:noFill/>
        </p:spPr>
        <p:txBody>
          <a:bodyPr wrap="square" rtlCol="0">
            <a:spAutoFit/>
          </a:bodyPr>
          <a:lstStyle/>
          <a:p>
            <a:pPr algn="ctr"/>
            <a:r>
              <a:rPr lang="lt-LT" sz="1400" dirty="0" err="1">
                <a:latin typeface="Visuelt Pro Light" panose="020B0303040202040104" pitchFamily="34" charset="0"/>
              </a:rPr>
              <a:t>Plant</a:t>
            </a:r>
            <a:r>
              <a:rPr lang="lt-LT" sz="1400" dirty="0">
                <a:latin typeface="Visuelt Pro Light" panose="020B0303040202040104" pitchFamily="34" charset="0"/>
              </a:rPr>
              <a:t> </a:t>
            </a:r>
            <a:r>
              <a:rPr lang="lt-LT" sz="1400" dirty="0" err="1">
                <a:latin typeface="Visuelt Pro Light" panose="020B0303040202040104" pitchFamily="34" charset="0"/>
              </a:rPr>
              <a:t>pot</a:t>
            </a:r>
            <a:r>
              <a:rPr lang="lt-LT" sz="1400" dirty="0">
                <a:latin typeface="Visuelt Pro Light" panose="020B0303040202040104" pitchFamily="34" charset="0"/>
              </a:rPr>
              <a:t> </a:t>
            </a:r>
            <a:r>
              <a:rPr lang="lt-LT" sz="1400" dirty="0" err="1">
                <a:latin typeface="Visuelt Pro Light" panose="020B0303040202040104" pitchFamily="34" charset="0"/>
              </a:rPr>
              <a:t>dimensions</a:t>
            </a:r>
            <a:r>
              <a:rPr lang="lt-LT" sz="1400" dirty="0">
                <a:latin typeface="Visuelt Pro Light" panose="020B0303040202040104" pitchFamily="34" charset="0"/>
              </a:rPr>
              <a:t>: </a:t>
            </a:r>
            <a:endParaRPr lang="en-US" sz="1400" dirty="0">
              <a:latin typeface="Visuelt Pro Light" panose="020B0303040202040104" pitchFamily="34" charset="0"/>
            </a:endParaRPr>
          </a:p>
          <a:p>
            <a:pPr algn="ctr"/>
            <a:r>
              <a:rPr lang="lt-LT" sz="1400" dirty="0">
                <a:latin typeface="Visuelt Pro Light" panose="020B0303040202040104" pitchFamily="34" charset="0"/>
              </a:rPr>
              <a:t>Ø230, H</a:t>
            </a:r>
            <a:r>
              <a:rPr lang="en-US" sz="1400" dirty="0">
                <a:latin typeface="Visuelt Pro Light" panose="020B0303040202040104" pitchFamily="34" charset="0"/>
              </a:rPr>
              <a:t> = 170 mm</a:t>
            </a:r>
            <a:endParaRPr lang="lt-LT" sz="1400" dirty="0">
              <a:latin typeface="Visuelt Pro Light" panose="020B0303040202040104" pitchFamily="34" charset="0"/>
            </a:endParaRPr>
          </a:p>
        </p:txBody>
      </p:sp>
      <p:sp>
        <p:nvSpPr>
          <p:cNvPr id="5" name="Text Placeholder 3">
            <a:extLst>
              <a:ext uri="{FF2B5EF4-FFF2-40B4-BE49-F238E27FC236}">
                <a16:creationId xmlns:a16="http://schemas.microsoft.com/office/drawing/2014/main" id="{7BCE60E6-65DC-57C5-956E-917385590FB0}"/>
              </a:ext>
            </a:extLst>
          </p:cNvPr>
          <p:cNvSpPr txBox="1">
            <a:spLocks/>
          </p:cNvSpPr>
          <p:nvPr/>
        </p:nvSpPr>
        <p:spPr>
          <a:xfrm>
            <a:off x="10245417" y="5274512"/>
            <a:ext cx="2882390" cy="294633"/>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1000"/>
              </a:spcBef>
              <a:buFontTx/>
              <a:buNone/>
              <a:defRPr lang="lt-LT" sz="1100" b="0" i="0" u="none" strike="noStrike" kern="1200" baseline="0" smtClean="0">
                <a:solidFill>
                  <a:schemeClr val="tx1"/>
                </a:solidFill>
                <a:latin typeface="Visuelt Pro" panose="020B05030402020401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000" dirty="0">
                <a:latin typeface="+mn-lt"/>
              </a:rPr>
              <a:t>* </a:t>
            </a:r>
            <a:r>
              <a:rPr lang="lt-LT" sz="1000" dirty="0" err="1">
                <a:latin typeface="+mn-lt"/>
              </a:rPr>
              <a:t>No</a:t>
            </a:r>
            <a:r>
              <a:rPr lang="lt-LT" sz="1000" dirty="0">
                <a:latin typeface="+mn-lt"/>
              </a:rPr>
              <a:t> </a:t>
            </a:r>
            <a:r>
              <a:rPr lang="lt-LT" sz="1000" dirty="0" err="1">
                <a:latin typeface="+mn-lt"/>
              </a:rPr>
              <a:t>wireless</a:t>
            </a:r>
            <a:r>
              <a:rPr lang="lt-LT" sz="1000" dirty="0">
                <a:latin typeface="+mn-lt"/>
              </a:rPr>
              <a:t> </a:t>
            </a:r>
            <a:r>
              <a:rPr lang="lt-LT" sz="1000" dirty="0" err="1">
                <a:latin typeface="+mn-lt"/>
              </a:rPr>
              <a:t>charger</a:t>
            </a:r>
            <a:r>
              <a:rPr lang="lt-LT" sz="1000" dirty="0">
                <a:latin typeface="+mn-lt"/>
              </a:rPr>
              <a:t> </a:t>
            </a:r>
            <a:r>
              <a:rPr lang="lt-LT" sz="1000" dirty="0" err="1">
                <a:latin typeface="+mn-lt"/>
              </a:rPr>
              <a:t>available</a:t>
            </a:r>
            <a:r>
              <a:rPr lang="lt-LT" sz="1000" dirty="0">
                <a:latin typeface="+mn-lt"/>
              </a:rPr>
              <a:t>.</a:t>
            </a:r>
          </a:p>
        </p:txBody>
      </p:sp>
      <p:sp>
        <p:nvSpPr>
          <p:cNvPr id="25" name="TextBox 24">
            <a:extLst>
              <a:ext uri="{FF2B5EF4-FFF2-40B4-BE49-F238E27FC236}">
                <a16:creationId xmlns:a16="http://schemas.microsoft.com/office/drawing/2014/main" id="{316E13E8-EDF0-271F-D3E6-33D2F2A7F3E7}"/>
              </a:ext>
            </a:extLst>
          </p:cNvPr>
          <p:cNvSpPr txBox="1"/>
          <p:nvPr/>
        </p:nvSpPr>
        <p:spPr>
          <a:xfrm rot="16200000">
            <a:off x="3199034" y="3334953"/>
            <a:ext cx="1847851" cy="307777"/>
          </a:xfrm>
          <a:prstGeom prst="rect">
            <a:avLst/>
          </a:prstGeom>
          <a:noFill/>
        </p:spPr>
        <p:txBody>
          <a:bodyPr wrap="square" rtlCol="0">
            <a:spAutoFit/>
          </a:bodyPr>
          <a:lstStyle/>
          <a:p>
            <a:pPr algn="ctr"/>
            <a:r>
              <a:rPr lang="en-US" sz="1400" dirty="0">
                <a:latin typeface="Visuelt Pro Light" panose="020B0303040202040104" pitchFamily="34" charset="0"/>
              </a:rPr>
              <a:t>800 / 1200 </a:t>
            </a:r>
            <a:r>
              <a:rPr lang="en-US" sz="1400">
                <a:latin typeface="Visuelt Pro Light" panose="020B0303040202040104" pitchFamily="34" charset="0"/>
              </a:rPr>
              <a:t>/ 1600</a:t>
            </a:r>
            <a:endParaRPr lang="lt-LT" sz="1400" dirty="0">
              <a:latin typeface="Visuelt Pro Light" panose="020B0303040202040104" pitchFamily="34" charset="0"/>
            </a:endParaRPr>
          </a:p>
        </p:txBody>
      </p:sp>
      <p:sp>
        <p:nvSpPr>
          <p:cNvPr id="26" name="TextBox 25">
            <a:extLst>
              <a:ext uri="{FF2B5EF4-FFF2-40B4-BE49-F238E27FC236}">
                <a16:creationId xmlns:a16="http://schemas.microsoft.com/office/drawing/2014/main" id="{E12077C9-95EF-A843-63F4-A79B63F14481}"/>
              </a:ext>
            </a:extLst>
          </p:cNvPr>
          <p:cNvSpPr txBox="1"/>
          <p:nvPr/>
        </p:nvSpPr>
        <p:spPr>
          <a:xfrm rot="16200000">
            <a:off x="6049347" y="3022698"/>
            <a:ext cx="2276475" cy="307777"/>
          </a:xfrm>
          <a:prstGeom prst="rect">
            <a:avLst/>
          </a:prstGeom>
          <a:noFill/>
        </p:spPr>
        <p:txBody>
          <a:bodyPr wrap="square" rtlCol="0">
            <a:spAutoFit/>
          </a:bodyPr>
          <a:lstStyle/>
          <a:p>
            <a:pPr algn="ctr"/>
            <a:r>
              <a:rPr lang="en-US" sz="1400">
                <a:latin typeface="Visuelt Pro Light" panose="020B0303040202040104" pitchFamily="34" charset="0"/>
              </a:rPr>
              <a:t>160</a:t>
            </a:r>
            <a:r>
              <a:rPr lang="lt-LT" sz="1400">
                <a:latin typeface="Visuelt Pro Light" panose="020B0303040202040104" pitchFamily="34" charset="0"/>
              </a:rPr>
              <a:t>0</a:t>
            </a:r>
            <a:endParaRPr lang="lt-LT" sz="1400" dirty="0">
              <a:latin typeface="Visuelt Pro Light" panose="020B0303040202040104" pitchFamily="34" charset="0"/>
            </a:endParaRPr>
          </a:p>
        </p:txBody>
      </p:sp>
      <p:sp>
        <p:nvSpPr>
          <p:cNvPr id="27" name="TextBox 26">
            <a:extLst>
              <a:ext uri="{FF2B5EF4-FFF2-40B4-BE49-F238E27FC236}">
                <a16:creationId xmlns:a16="http://schemas.microsoft.com/office/drawing/2014/main" id="{E62195BB-D3FD-968D-71A5-984EC0B536D6}"/>
              </a:ext>
            </a:extLst>
          </p:cNvPr>
          <p:cNvSpPr txBox="1"/>
          <p:nvPr/>
        </p:nvSpPr>
        <p:spPr>
          <a:xfrm rot="16200000">
            <a:off x="9617760" y="3624120"/>
            <a:ext cx="1206981" cy="307777"/>
          </a:xfrm>
          <a:prstGeom prst="rect">
            <a:avLst/>
          </a:prstGeom>
          <a:noFill/>
        </p:spPr>
        <p:txBody>
          <a:bodyPr wrap="square" rtlCol="0">
            <a:spAutoFit/>
          </a:bodyPr>
          <a:lstStyle/>
          <a:p>
            <a:pPr algn="ctr"/>
            <a:r>
              <a:rPr lang="lt-LT" sz="1400">
                <a:latin typeface="Visuelt Pro Light" panose="020B0303040202040104" pitchFamily="34" charset="0"/>
              </a:rPr>
              <a:t>80</a:t>
            </a:r>
            <a:r>
              <a:rPr lang="en-US" sz="1400">
                <a:latin typeface="Visuelt Pro Light" panose="020B0303040202040104" pitchFamily="34" charset="0"/>
              </a:rPr>
              <a:t>0</a:t>
            </a:r>
            <a:endParaRPr lang="lt-LT" sz="1400" dirty="0">
              <a:latin typeface="Visuelt Pro Light" panose="020B0303040202040104" pitchFamily="34" charset="0"/>
            </a:endParaRPr>
          </a:p>
        </p:txBody>
      </p:sp>
      <p:sp>
        <p:nvSpPr>
          <p:cNvPr id="43" name="TextBox 42">
            <a:extLst>
              <a:ext uri="{FF2B5EF4-FFF2-40B4-BE49-F238E27FC236}">
                <a16:creationId xmlns:a16="http://schemas.microsoft.com/office/drawing/2014/main" id="{B972A303-943B-4127-E059-B9C171688843}"/>
              </a:ext>
            </a:extLst>
          </p:cNvPr>
          <p:cNvSpPr txBox="1"/>
          <p:nvPr/>
        </p:nvSpPr>
        <p:spPr>
          <a:xfrm>
            <a:off x="387965" y="5690827"/>
            <a:ext cx="3039142" cy="307777"/>
          </a:xfrm>
          <a:prstGeom prst="rect">
            <a:avLst/>
          </a:prstGeom>
          <a:noFill/>
        </p:spPr>
        <p:txBody>
          <a:bodyPr wrap="square" rtlCol="0">
            <a:spAutoFit/>
          </a:bodyPr>
          <a:lstStyle/>
          <a:p>
            <a:r>
              <a:rPr lang="lt-LT" sz="1400" dirty="0">
                <a:latin typeface="Visuelt Pro Light" panose="020B0303040202040104" pitchFamily="34" charset="0"/>
              </a:rPr>
              <a:t>PET </a:t>
            </a:r>
            <a:r>
              <a:rPr lang="lt-LT" sz="1400" dirty="0" err="1">
                <a:latin typeface="Visuelt Pro Light" panose="020B0303040202040104" pitchFamily="34" charset="0"/>
              </a:rPr>
              <a:t>felt</a:t>
            </a:r>
            <a:endParaRPr lang="lt-LT" sz="1400" dirty="0">
              <a:latin typeface="Visuelt Pro Light" panose="020B0303040202040104" pitchFamily="34" charset="0"/>
            </a:endParaRPr>
          </a:p>
        </p:txBody>
      </p:sp>
      <p:grpSp>
        <p:nvGrpSpPr>
          <p:cNvPr id="4" name="Group 3">
            <a:extLst>
              <a:ext uri="{FF2B5EF4-FFF2-40B4-BE49-F238E27FC236}">
                <a16:creationId xmlns:a16="http://schemas.microsoft.com/office/drawing/2014/main" id="{ED4DB975-8B32-DDF8-3F97-1D9575F8E90F}"/>
              </a:ext>
            </a:extLst>
          </p:cNvPr>
          <p:cNvGrpSpPr/>
          <p:nvPr/>
        </p:nvGrpSpPr>
        <p:grpSpPr>
          <a:xfrm>
            <a:off x="302103" y="6098793"/>
            <a:ext cx="11609395" cy="466294"/>
            <a:chOff x="302103" y="6098793"/>
            <a:chExt cx="11609395" cy="466294"/>
          </a:xfrm>
        </p:grpSpPr>
        <p:pic>
          <p:nvPicPr>
            <p:cNvPr id="6" name="Picture 5">
              <a:extLst>
                <a:ext uri="{FF2B5EF4-FFF2-40B4-BE49-F238E27FC236}">
                  <a16:creationId xmlns:a16="http://schemas.microsoft.com/office/drawing/2014/main" id="{6457D2DD-B50E-4095-70AE-EFB54A855F2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02103"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8" name="Picture 7">
              <a:extLst>
                <a:ext uri="{FF2B5EF4-FFF2-40B4-BE49-F238E27FC236}">
                  <a16:creationId xmlns:a16="http://schemas.microsoft.com/office/drawing/2014/main" id="{93FA5F1D-011E-B275-FD96-C9DE734FF71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910129"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9" name="Picture 8">
              <a:extLst>
                <a:ext uri="{FF2B5EF4-FFF2-40B4-BE49-F238E27FC236}">
                  <a16:creationId xmlns:a16="http://schemas.microsoft.com/office/drawing/2014/main" id="{1F8CB50D-4ED6-83BB-B260-A548D301E27D}"/>
                </a:ext>
              </a:extLst>
            </p:cNvPr>
            <p:cNvPicPr>
              <a:picLocks noChangeAspect="1"/>
            </p:cNvPicPr>
            <p:nvPr/>
          </p:nvPicPr>
          <p:blipFill>
            <a:blip r:embed="rId9"/>
            <a:srcRect/>
            <a:stretch/>
          </p:blipFill>
          <p:spPr>
            <a:xfrm>
              <a:off x="6475296"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1" name="Picture 10">
              <a:extLst>
                <a:ext uri="{FF2B5EF4-FFF2-40B4-BE49-F238E27FC236}">
                  <a16:creationId xmlns:a16="http://schemas.microsoft.com/office/drawing/2014/main" id="{3F2EBE07-D4C3-5D6B-112B-1D2C69392A63}"/>
                </a:ext>
              </a:extLst>
            </p:cNvPr>
            <p:cNvPicPr>
              <a:picLocks noChangeAspect="1"/>
            </p:cNvPicPr>
            <p:nvPr/>
          </p:nvPicPr>
          <p:blipFill>
            <a:blip r:embed="rId10"/>
            <a:srcRect/>
            <a:stretch/>
          </p:blipFill>
          <p:spPr>
            <a:xfrm>
              <a:off x="7040463"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2" name="Picture 11">
              <a:extLst>
                <a:ext uri="{FF2B5EF4-FFF2-40B4-BE49-F238E27FC236}">
                  <a16:creationId xmlns:a16="http://schemas.microsoft.com/office/drawing/2014/main" id="{AB976AC2-B760-04B3-2AB4-E0E1FBADBB7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607675"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3" name="Picture 12">
              <a:extLst>
                <a:ext uri="{FF2B5EF4-FFF2-40B4-BE49-F238E27FC236}">
                  <a16:creationId xmlns:a16="http://schemas.microsoft.com/office/drawing/2014/main" id="{3D38A03D-84C3-F1B3-B13C-4788C275A4D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8156395"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4" name="Picture 13">
              <a:extLst>
                <a:ext uri="{FF2B5EF4-FFF2-40B4-BE49-F238E27FC236}">
                  <a16:creationId xmlns:a16="http://schemas.microsoft.com/office/drawing/2014/main" id="{BABB21DD-F44A-CA88-8818-AB2217549F58}"/>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8721562"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5" name="Picture 14">
              <a:extLst>
                <a:ext uri="{FF2B5EF4-FFF2-40B4-BE49-F238E27FC236}">
                  <a16:creationId xmlns:a16="http://schemas.microsoft.com/office/drawing/2014/main" id="{4B08B6AC-70F5-2E85-68ED-0D26AEEA3248}"/>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9281071"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6" name="Picture 15">
              <a:extLst>
                <a:ext uri="{FF2B5EF4-FFF2-40B4-BE49-F238E27FC236}">
                  <a16:creationId xmlns:a16="http://schemas.microsoft.com/office/drawing/2014/main" id="{80249C93-3398-EBBC-9AB4-F807C35CC325}"/>
                </a:ext>
              </a:extLst>
            </p:cNvPr>
            <p:cNvPicPr>
              <a:picLocks noChangeAspect="1"/>
            </p:cNvPicPr>
            <p:nvPr/>
          </p:nvPicPr>
          <p:blipFill>
            <a:blip r:embed="rId15"/>
            <a:srcRect/>
            <a:stretch/>
          </p:blipFill>
          <p:spPr>
            <a:xfrm>
              <a:off x="11446311" y="6098793"/>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7" name="Picture 16">
              <a:extLst>
                <a:ext uri="{FF2B5EF4-FFF2-40B4-BE49-F238E27FC236}">
                  <a16:creationId xmlns:a16="http://schemas.microsoft.com/office/drawing/2014/main" id="{5FD6F16D-5A0C-6A83-43F3-08096F6ACC4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10363691"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19" name="Picture 18">
              <a:extLst>
                <a:ext uri="{FF2B5EF4-FFF2-40B4-BE49-F238E27FC236}">
                  <a16:creationId xmlns:a16="http://schemas.microsoft.com/office/drawing/2014/main" id="{73D16F92-BE16-7396-600A-880BCAAC6D97}"/>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10905001"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20" name="Picture 19">
              <a:extLst>
                <a:ext uri="{FF2B5EF4-FFF2-40B4-BE49-F238E27FC236}">
                  <a16:creationId xmlns:a16="http://schemas.microsoft.com/office/drawing/2014/main" id="{C9D8172F-6E52-E9A5-5AEF-54750E402DBB}"/>
                </a:ext>
              </a:extLst>
            </p:cNvPr>
            <p:cNvPicPr>
              <a:picLocks noChangeAspect="1"/>
            </p:cNvPicPr>
            <p:nvPr/>
          </p:nvPicPr>
          <p:blipFill>
            <a:blip r:embed="rId18"/>
            <a:srcRect/>
            <a:stretch/>
          </p:blipFill>
          <p:spPr>
            <a:xfrm>
              <a:off x="9822381"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21" name="Picture 20">
              <a:extLst>
                <a:ext uri="{FF2B5EF4-FFF2-40B4-BE49-F238E27FC236}">
                  <a16:creationId xmlns:a16="http://schemas.microsoft.com/office/drawing/2014/main" id="{BF035012-3124-FC1E-1B26-8C29FD723210}"/>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846133"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23" name="Picture 22">
              <a:extLst>
                <a:ext uri="{FF2B5EF4-FFF2-40B4-BE49-F238E27FC236}">
                  <a16:creationId xmlns:a16="http://schemas.microsoft.com/office/drawing/2014/main" id="{34AD59B6-B676-DBB4-75DA-2B2136268F19}"/>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1406636"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4" name="Picture 43">
              <a:extLst>
                <a:ext uri="{FF2B5EF4-FFF2-40B4-BE49-F238E27FC236}">
                  <a16:creationId xmlns:a16="http://schemas.microsoft.com/office/drawing/2014/main" id="{DADAD56B-5063-72E7-153F-64F8FFA78D71}"/>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1979594"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5" name="Picture 44">
              <a:extLst>
                <a:ext uri="{FF2B5EF4-FFF2-40B4-BE49-F238E27FC236}">
                  <a16:creationId xmlns:a16="http://schemas.microsoft.com/office/drawing/2014/main" id="{D767BC0C-85EC-F8A1-EC67-21E88405731D}"/>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2552552"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6" name="Picture 45">
              <a:extLst>
                <a:ext uri="{FF2B5EF4-FFF2-40B4-BE49-F238E27FC236}">
                  <a16:creationId xmlns:a16="http://schemas.microsoft.com/office/drawing/2014/main" id="{58892A82-E4DF-DB71-2409-2B399B868F76}"/>
                </a:ext>
              </a:extLst>
            </p:cNvPr>
            <p:cNvPicPr>
              <a:picLocks noChangeAspect="1"/>
            </p:cNvPicPr>
            <p:nvPr/>
          </p:nvPicPr>
          <p:blipFill>
            <a:blip r:embed="rId15"/>
            <a:srcRect/>
            <a:stretch/>
          </p:blipFill>
          <p:spPr>
            <a:xfrm>
              <a:off x="3125510"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7" name="Picture 46">
              <a:extLst>
                <a:ext uri="{FF2B5EF4-FFF2-40B4-BE49-F238E27FC236}">
                  <a16:creationId xmlns:a16="http://schemas.microsoft.com/office/drawing/2014/main" id="{A8159381-95B4-F42B-B4DB-017649EBF502}"/>
                </a:ext>
              </a:extLst>
            </p:cNvPr>
            <p:cNvPicPr>
              <a:picLocks noChangeAspect="1"/>
            </p:cNvPicPr>
            <p:nvPr/>
          </p:nvPicPr>
          <p:blipFill>
            <a:blip r:embed="rId23"/>
            <a:srcRect/>
            <a:stretch/>
          </p:blipFill>
          <p:spPr>
            <a:xfrm>
              <a:off x="3698468"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8" name="Picture 47">
              <a:extLst>
                <a:ext uri="{FF2B5EF4-FFF2-40B4-BE49-F238E27FC236}">
                  <a16:creationId xmlns:a16="http://schemas.microsoft.com/office/drawing/2014/main" id="{EB0A5D8C-7701-5108-43F0-DB87FBE50EA5}"/>
                </a:ext>
              </a:extLst>
            </p:cNvPr>
            <p:cNvPicPr>
              <a:picLocks noChangeAspect="1"/>
            </p:cNvPicPr>
            <p:nvPr/>
          </p:nvPicPr>
          <p:blipFill>
            <a:blip r:embed="rId24"/>
            <a:srcRect/>
            <a:stretch/>
          </p:blipFill>
          <p:spPr>
            <a:xfrm>
              <a:off x="4258971"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49" name="Picture 48">
              <a:extLst>
                <a:ext uri="{FF2B5EF4-FFF2-40B4-BE49-F238E27FC236}">
                  <a16:creationId xmlns:a16="http://schemas.microsoft.com/office/drawing/2014/main" id="{87CE5DD3-0F14-0D33-3923-06D3CBE34C77}"/>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p:blipFill>
          <p:spPr>
            <a:xfrm>
              <a:off x="4817191"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pic>
          <p:nvPicPr>
            <p:cNvPr id="50" name="Picture 49">
              <a:extLst>
                <a:ext uri="{FF2B5EF4-FFF2-40B4-BE49-F238E27FC236}">
                  <a16:creationId xmlns:a16="http://schemas.microsoft.com/office/drawing/2014/main" id="{09B6714E-CEDE-07DE-D136-B1928AB1F5E0}"/>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p:blipFill>
          <p:spPr>
            <a:xfrm>
              <a:off x="5357987" y="6099900"/>
              <a:ext cx="465187" cy="465187"/>
            </a:xfrm>
            <a:prstGeom prst="ellipse">
              <a:avLst/>
            </a:prstGeom>
            <a:ln w="63500" cap="rnd">
              <a:noFill/>
            </a:ln>
            <a:effectLst/>
            <a:scene3d>
              <a:camera prst="orthographicFront"/>
              <a:lightRig rig="contrasting" dir="t">
                <a:rot lat="0" lon="0" rev="3000000"/>
              </a:lightRig>
            </a:scene3d>
            <a:sp3d contourW="12700">
              <a:bevelT w="95250" h="31750"/>
              <a:contourClr>
                <a:srgbClr val="9C9C9C"/>
              </a:contourClr>
            </a:sp3d>
          </p:spPr>
        </p:pic>
      </p:grpSp>
    </p:spTree>
    <p:extLst>
      <p:ext uri="{BB962C8B-B14F-4D97-AF65-F5344CB8AC3E}">
        <p14:creationId xmlns:p14="http://schemas.microsoft.com/office/powerpoint/2010/main" val="390443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5F58813-A23D-89F2-A5F6-601993A6C820}"/>
              </a:ext>
            </a:extLst>
          </p:cNvPr>
          <p:cNvPicPr>
            <a:picLocks noGrp="1" noChangeAspect="1"/>
          </p:cNvPicPr>
          <p:nvPr>
            <p:ph type="pic" sz="quarter" idx="25"/>
          </p:nvPr>
        </p:nvPicPr>
        <p:blipFill rotWithShape="1">
          <a:blip r:embed="rId2">
            <a:extLst>
              <a:ext uri="{28A0092B-C50C-407E-A947-70E740481C1C}">
                <a14:useLocalDpi xmlns:a14="http://schemas.microsoft.com/office/drawing/2010/main" val="0"/>
              </a:ext>
            </a:extLst>
          </a:blip>
          <a:srcRect l="7230" t="1965" r="1859" b="1965"/>
          <a:stretch/>
        </p:blipFill>
        <p:spPr>
          <a:xfrm>
            <a:off x="0" y="1"/>
            <a:ext cx="12192000" cy="6858000"/>
          </a:xfrm>
        </p:spPr>
      </p:pic>
      <p:pic>
        <p:nvPicPr>
          <p:cNvPr id="2" name="Graphic 1">
            <a:extLst>
              <a:ext uri="{FF2B5EF4-FFF2-40B4-BE49-F238E27FC236}">
                <a16:creationId xmlns:a16="http://schemas.microsoft.com/office/drawing/2014/main" id="{AE39A5C4-F101-62B2-107E-E02E47FB59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345" y="445653"/>
            <a:ext cx="2017788" cy="191848"/>
          </a:xfrm>
          <a:prstGeom prst="rect">
            <a:avLst/>
          </a:prstGeom>
        </p:spPr>
      </p:pic>
      <p:sp>
        <p:nvSpPr>
          <p:cNvPr id="3" name="Text Placeholder 2">
            <a:extLst>
              <a:ext uri="{FF2B5EF4-FFF2-40B4-BE49-F238E27FC236}">
                <a16:creationId xmlns:a16="http://schemas.microsoft.com/office/drawing/2014/main" id="{45155C94-7E3A-8017-E1A0-214DEF414A9D}"/>
              </a:ext>
            </a:extLst>
          </p:cNvPr>
          <p:cNvSpPr txBox="1">
            <a:spLocks/>
          </p:cNvSpPr>
          <p:nvPr/>
        </p:nvSpPr>
        <p:spPr>
          <a:xfrm>
            <a:off x="490535" y="6176028"/>
            <a:ext cx="2015598" cy="365125"/>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2">
                    <a:lumMod val="50000"/>
                  </a:schemeClr>
                </a:solidFill>
                <a:latin typeface="Visuelt Pro" panose="020B0503040202040104" pitchFamily="34" charset="0"/>
              </a:rPr>
              <a:t>narbutas.com</a:t>
            </a:r>
            <a:endParaRPr lang="lt-LT" sz="1600" dirty="0">
              <a:solidFill>
                <a:schemeClr val="bg2">
                  <a:lumMod val="50000"/>
                </a:schemeClr>
              </a:solidFill>
              <a:latin typeface="Visuelt Pro" panose="020B0503040202040104" pitchFamily="34" charset="0"/>
            </a:endParaRPr>
          </a:p>
        </p:txBody>
      </p:sp>
    </p:spTree>
    <p:extLst>
      <p:ext uri="{BB962C8B-B14F-4D97-AF65-F5344CB8AC3E}">
        <p14:creationId xmlns:p14="http://schemas.microsoft.com/office/powerpoint/2010/main" val="166630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F7B01600-B803-06F4-F27E-B8E7DA32E942}"/>
              </a:ext>
            </a:extLst>
          </p:cNvPr>
          <p:cNvPicPr>
            <a:picLocks noChangeAspect="1"/>
          </p:cNvPicPr>
          <p:nvPr/>
        </p:nvPicPr>
        <p:blipFill rotWithShape="1">
          <a:blip r:embed="rId3">
            <a:extLst>
              <a:ext uri="{28A0092B-C50C-407E-A947-70E740481C1C}">
                <a14:useLocalDpi xmlns:a14="http://schemas.microsoft.com/office/drawing/2010/main" val="0"/>
              </a:ext>
            </a:extLst>
          </a:blip>
          <a:srcRect l="14271" t="16651" r="18576" b="32836"/>
          <a:stretch/>
        </p:blipFill>
        <p:spPr>
          <a:xfrm>
            <a:off x="-575" y="1700212"/>
            <a:ext cx="12192000" cy="5157787"/>
          </a:xfrm>
          <a:prstGeom prst="rect">
            <a:avLst/>
          </a:prstGeom>
          <a:gradFill>
            <a:gsLst>
              <a:gs pos="0">
                <a:schemeClr val="bg1">
                  <a:lumMod val="95000"/>
                </a:schemeClr>
              </a:gs>
              <a:gs pos="100000">
                <a:schemeClr val="bg1">
                  <a:lumMod val="85000"/>
                </a:schemeClr>
              </a:gs>
            </a:gsLst>
            <a:lin ang="5400000" scaled="1"/>
          </a:gradFill>
        </p:spPr>
      </p:pic>
      <p:sp>
        <p:nvSpPr>
          <p:cNvPr id="3" name="Text Placeholder 2">
            <a:extLst>
              <a:ext uri="{FF2B5EF4-FFF2-40B4-BE49-F238E27FC236}">
                <a16:creationId xmlns:a16="http://schemas.microsoft.com/office/drawing/2014/main" id="{B9BE772A-8339-2080-6109-053CE2A2A078}"/>
              </a:ext>
            </a:extLst>
          </p:cNvPr>
          <p:cNvSpPr>
            <a:spLocks noGrp="1"/>
          </p:cNvSpPr>
          <p:nvPr>
            <p:ph type="body" sz="quarter" idx="13"/>
          </p:nvPr>
        </p:nvSpPr>
        <p:spPr>
          <a:xfrm>
            <a:off x="479425" y="842246"/>
            <a:ext cx="11232000" cy="870885"/>
          </a:xfrm>
        </p:spPr>
        <p:txBody>
          <a:bodyPr>
            <a:normAutofit fontScale="77500" lnSpcReduction="20000"/>
          </a:bodyPr>
          <a:lstStyle/>
          <a:p>
            <a:r>
              <a:rPr lang="en-US" dirty="0"/>
              <a:t>PARTHOS – a stylish, mobile and sustainable product</a:t>
            </a:r>
          </a:p>
        </p:txBody>
      </p:sp>
      <p:sp>
        <p:nvSpPr>
          <p:cNvPr id="4" name="Text Placeholder 3">
            <a:extLst>
              <a:ext uri="{FF2B5EF4-FFF2-40B4-BE49-F238E27FC236}">
                <a16:creationId xmlns:a16="http://schemas.microsoft.com/office/drawing/2014/main" id="{F545C841-CAD7-49FA-C471-5C85643A1B49}"/>
              </a:ext>
            </a:extLst>
          </p:cNvPr>
          <p:cNvSpPr>
            <a:spLocks noGrp="1"/>
          </p:cNvSpPr>
          <p:nvPr>
            <p:ph type="body" sz="quarter" idx="24"/>
          </p:nvPr>
        </p:nvSpPr>
        <p:spPr/>
        <p:txBody>
          <a:bodyPr/>
          <a:lstStyle/>
          <a:p>
            <a:r>
              <a:rPr lang="lt-LT"/>
              <a:t>PARTHOS</a:t>
            </a:r>
            <a:endParaRPr lang="en-US" dirty="0"/>
          </a:p>
        </p:txBody>
      </p:sp>
      <p:pic>
        <p:nvPicPr>
          <p:cNvPr id="5" name="Picture Placeholder 4">
            <a:extLst>
              <a:ext uri="{FF2B5EF4-FFF2-40B4-BE49-F238E27FC236}">
                <a16:creationId xmlns:a16="http://schemas.microsoft.com/office/drawing/2014/main" id="{4A2E385A-638E-1232-B086-255BAE40210F}"/>
              </a:ext>
            </a:extLst>
          </p:cNvPr>
          <p:cNvPicPr>
            <a:picLocks noGrp="1" noChangeAspect="1"/>
          </p:cNvPicPr>
          <p:nvPr>
            <p:ph type="pic" sz="quarter" idx="25"/>
          </p:nvPr>
        </p:nvPicPr>
        <p:blipFill rotWithShape="1">
          <a:blip r:embed="rId4">
            <a:extLst>
              <a:ext uri="{28A0092B-C50C-407E-A947-70E740481C1C}">
                <a14:useLocalDpi xmlns:a14="http://schemas.microsoft.com/office/drawing/2010/main" val="0"/>
              </a:ext>
            </a:extLst>
          </a:blip>
          <a:srcRect l="4658" t="19744" r="-4" b="8538"/>
          <a:stretch/>
        </p:blipFill>
        <p:spPr>
          <a:xfrm>
            <a:off x="0" y="1700213"/>
            <a:ext cx="12192000" cy="5157787"/>
          </a:xfrm>
        </p:spPr>
      </p:pic>
    </p:spTree>
    <p:extLst>
      <p:ext uri="{BB962C8B-B14F-4D97-AF65-F5344CB8AC3E}">
        <p14:creationId xmlns:p14="http://schemas.microsoft.com/office/powerpoint/2010/main" val="131117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939F69D-991C-606B-E258-A2111AA27B94}"/>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a:stretch/>
        </p:blipFill>
        <p:spPr>
          <a:xfrm>
            <a:off x="1" y="0"/>
            <a:ext cx="12192000" cy="6858000"/>
          </a:xfrm>
        </p:spPr>
      </p:pic>
      <p:sp>
        <p:nvSpPr>
          <p:cNvPr id="3" name="Text Placeholder 2">
            <a:extLst>
              <a:ext uri="{FF2B5EF4-FFF2-40B4-BE49-F238E27FC236}">
                <a16:creationId xmlns:a16="http://schemas.microsoft.com/office/drawing/2014/main" id="{CAC438E2-FD8C-3266-2C92-BDE081318419}"/>
              </a:ext>
            </a:extLst>
          </p:cNvPr>
          <p:cNvSpPr>
            <a:spLocks noGrp="1"/>
          </p:cNvSpPr>
          <p:nvPr>
            <p:ph type="body" sz="quarter" idx="24"/>
          </p:nvPr>
        </p:nvSpPr>
        <p:spPr/>
        <p:txBody>
          <a:bodyPr/>
          <a:lstStyle/>
          <a:p>
            <a:r>
              <a:rPr lang="lt-LT" dirty="0"/>
              <a:t>PARTHOS</a:t>
            </a:r>
            <a:endParaRPr lang="en-US" dirty="0"/>
          </a:p>
        </p:txBody>
      </p:sp>
    </p:spTree>
    <p:extLst>
      <p:ext uri="{BB962C8B-B14F-4D97-AF65-F5344CB8AC3E}">
        <p14:creationId xmlns:p14="http://schemas.microsoft.com/office/powerpoint/2010/main" val="174535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150E13-C327-D3FB-DD9D-0B715C3080BC}"/>
              </a:ext>
            </a:extLst>
          </p:cNvPr>
          <p:cNvSpPr>
            <a:spLocks noGrp="1"/>
          </p:cNvSpPr>
          <p:nvPr>
            <p:ph type="body" sz="quarter" idx="13"/>
          </p:nvPr>
        </p:nvSpPr>
        <p:spPr>
          <a:xfrm>
            <a:off x="491784" y="1066164"/>
            <a:ext cx="4385831" cy="1505585"/>
          </a:xfrm>
        </p:spPr>
        <p:txBody>
          <a:bodyPr>
            <a:noAutofit/>
          </a:bodyPr>
          <a:lstStyle/>
          <a:p>
            <a:r>
              <a:rPr lang="lt-LT" sz="4400" dirty="0"/>
              <a:t>PARTHOS </a:t>
            </a:r>
            <a:r>
              <a:rPr lang="lt-LT" sz="4400" dirty="0" err="1"/>
              <a:t>distinctive</a:t>
            </a:r>
            <a:r>
              <a:rPr lang="lt-LT" sz="4400" dirty="0"/>
              <a:t> </a:t>
            </a:r>
            <a:r>
              <a:rPr lang="lt-LT" sz="4400" dirty="0" err="1"/>
              <a:t>qualities</a:t>
            </a:r>
            <a:endParaRPr lang="lt-LT" sz="4400" dirty="0"/>
          </a:p>
        </p:txBody>
      </p:sp>
      <p:sp>
        <p:nvSpPr>
          <p:cNvPr id="4" name="Text Placeholder 3">
            <a:extLst>
              <a:ext uri="{FF2B5EF4-FFF2-40B4-BE49-F238E27FC236}">
                <a16:creationId xmlns:a16="http://schemas.microsoft.com/office/drawing/2014/main" id="{47697B01-270E-9048-7532-3AF0AA3FA5D5}"/>
              </a:ext>
            </a:extLst>
          </p:cNvPr>
          <p:cNvSpPr>
            <a:spLocks noGrp="1"/>
          </p:cNvSpPr>
          <p:nvPr>
            <p:ph type="body" sz="quarter" idx="15"/>
          </p:nvPr>
        </p:nvSpPr>
        <p:spPr>
          <a:xfrm>
            <a:off x="479424" y="5015709"/>
            <a:ext cx="5045075" cy="2376131"/>
          </a:xfrm>
        </p:spPr>
        <p:txBody>
          <a:bodyPr>
            <a:normAutofit/>
          </a:bodyPr>
          <a:lstStyle/>
          <a:p>
            <a:pPr marL="457200" indent="-457200">
              <a:buFontTx/>
              <a:buChar char="-"/>
            </a:pPr>
            <a:r>
              <a:rPr lang="en-US" sz="2200" dirty="0"/>
              <a:t>Ensured acoustic features.</a:t>
            </a:r>
          </a:p>
          <a:p>
            <a:pPr marL="457200" indent="-457200">
              <a:buFontTx/>
              <a:buChar char="-"/>
            </a:pPr>
            <a:r>
              <a:rPr lang="en-US" sz="2200" dirty="0"/>
              <a:t>Wide range of functional applications.</a:t>
            </a:r>
          </a:p>
          <a:p>
            <a:pPr marL="457200" indent="-457200">
              <a:buFontTx/>
              <a:buChar char="-"/>
            </a:pPr>
            <a:r>
              <a:rPr lang="en-US" sz="2200" dirty="0"/>
              <a:t>Sustainable design.</a:t>
            </a:r>
          </a:p>
        </p:txBody>
      </p:sp>
      <p:sp>
        <p:nvSpPr>
          <p:cNvPr id="5" name="Text Placeholder 4">
            <a:extLst>
              <a:ext uri="{FF2B5EF4-FFF2-40B4-BE49-F238E27FC236}">
                <a16:creationId xmlns:a16="http://schemas.microsoft.com/office/drawing/2014/main" id="{19823CCB-2A40-081E-ED75-7D6572AC5EED}"/>
              </a:ext>
            </a:extLst>
          </p:cNvPr>
          <p:cNvSpPr>
            <a:spLocks noGrp="1"/>
          </p:cNvSpPr>
          <p:nvPr>
            <p:ph type="body" sz="quarter" idx="24"/>
          </p:nvPr>
        </p:nvSpPr>
        <p:spPr/>
        <p:txBody>
          <a:bodyPr/>
          <a:lstStyle/>
          <a:p>
            <a:r>
              <a:rPr lang="lt-LT"/>
              <a:t>PARTHOS</a:t>
            </a:r>
            <a:endParaRPr lang="en-US" dirty="0"/>
          </a:p>
        </p:txBody>
      </p:sp>
      <p:pic>
        <p:nvPicPr>
          <p:cNvPr id="9" name="Picture Placeholder 8">
            <a:extLst>
              <a:ext uri="{FF2B5EF4-FFF2-40B4-BE49-F238E27FC236}">
                <a16:creationId xmlns:a16="http://schemas.microsoft.com/office/drawing/2014/main" id="{2DDB5867-2656-B3A1-9166-E71A0F33859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528" r="16528"/>
          <a:stretch/>
        </p:blipFill>
        <p:spPr/>
      </p:pic>
    </p:spTree>
    <p:extLst>
      <p:ext uri="{BB962C8B-B14F-4D97-AF65-F5344CB8AC3E}">
        <p14:creationId xmlns:p14="http://schemas.microsoft.com/office/powerpoint/2010/main" val="1596384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88ABBB-A3A6-C845-E322-E02DE61C04B8}"/>
              </a:ext>
            </a:extLst>
          </p:cNvPr>
          <p:cNvSpPr/>
          <p:nvPr/>
        </p:nvSpPr>
        <p:spPr>
          <a:xfrm>
            <a:off x="0" y="0"/>
            <a:ext cx="1219200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t-LT"/>
          </a:p>
        </p:txBody>
      </p:sp>
      <p:sp>
        <p:nvSpPr>
          <p:cNvPr id="6" name="Graphic 5">
            <a:extLst>
              <a:ext uri="{FF2B5EF4-FFF2-40B4-BE49-F238E27FC236}">
                <a16:creationId xmlns:a16="http://schemas.microsoft.com/office/drawing/2014/main" id="{C17C0D0F-3258-1A7D-06EA-DF6FFD62CE09}"/>
              </a:ext>
            </a:extLst>
          </p:cNvPr>
          <p:cNvSpPr/>
          <p:nvPr/>
        </p:nvSpPr>
        <p:spPr>
          <a:xfrm>
            <a:off x="5320145" y="-1"/>
            <a:ext cx="6871855" cy="6871855"/>
          </a:xfrm>
          <a:custGeom>
            <a:avLst/>
            <a:gdLst>
              <a:gd name="connsiteX0" fmla="*/ 6871855 w 6871855"/>
              <a:gd name="connsiteY0" fmla="*/ 6871855 h 6871855"/>
              <a:gd name="connsiteX1" fmla="*/ 6871855 w 6871855"/>
              <a:gd name="connsiteY1" fmla="*/ 0 h 6871855"/>
              <a:gd name="connsiteX2" fmla="*/ 0 w 6871855"/>
              <a:gd name="connsiteY2" fmla="*/ 0 h 6871855"/>
              <a:gd name="connsiteX3" fmla="*/ 6871855 w 6871855"/>
              <a:gd name="connsiteY3" fmla="*/ 6871855 h 6871855"/>
            </a:gdLst>
            <a:ahLst/>
            <a:cxnLst>
              <a:cxn ang="0">
                <a:pos x="connsiteX0" y="connsiteY0"/>
              </a:cxn>
              <a:cxn ang="0">
                <a:pos x="connsiteX1" y="connsiteY1"/>
              </a:cxn>
              <a:cxn ang="0">
                <a:pos x="connsiteX2" y="connsiteY2"/>
              </a:cxn>
              <a:cxn ang="0">
                <a:pos x="connsiteX3" y="connsiteY3"/>
              </a:cxn>
            </a:cxnLst>
            <a:rect l="l" t="t" r="r" b="b"/>
            <a:pathLst>
              <a:path w="6871855" h="6871855">
                <a:moveTo>
                  <a:pt x="6871855" y="6871855"/>
                </a:moveTo>
                <a:lnTo>
                  <a:pt x="6871855" y="0"/>
                </a:lnTo>
                <a:cubicBezTo>
                  <a:pt x="6871855" y="0"/>
                  <a:pt x="0" y="0"/>
                  <a:pt x="0" y="0"/>
                </a:cubicBezTo>
                <a:cubicBezTo>
                  <a:pt x="3795211" y="0"/>
                  <a:pt x="6871855" y="3076644"/>
                  <a:pt x="6871855" y="6871855"/>
                </a:cubicBezTo>
                <a:close/>
              </a:path>
            </a:pathLst>
          </a:custGeom>
          <a:solidFill>
            <a:schemeClr val="accent1"/>
          </a:solidFill>
          <a:ln w="11446" cap="flat">
            <a:noFill/>
            <a:prstDash val="solid"/>
            <a:miter/>
          </a:ln>
        </p:spPr>
        <p:txBody>
          <a:bodyPr rtlCol="0" anchor="ctr"/>
          <a:lstStyle/>
          <a:p>
            <a:endParaRPr lang="lt-LT"/>
          </a:p>
        </p:txBody>
      </p:sp>
      <p:sp>
        <p:nvSpPr>
          <p:cNvPr id="2" name="Text Placeholder 1">
            <a:extLst>
              <a:ext uri="{FF2B5EF4-FFF2-40B4-BE49-F238E27FC236}">
                <a16:creationId xmlns:a16="http://schemas.microsoft.com/office/drawing/2014/main" id="{17E4A37A-BB10-6C4C-979E-D5E0C877DB47}"/>
              </a:ext>
            </a:extLst>
          </p:cNvPr>
          <p:cNvSpPr>
            <a:spLocks noGrp="1"/>
          </p:cNvSpPr>
          <p:nvPr>
            <p:ph type="body" sz="quarter" idx="13"/>
          </p:nvPr>
        </p:nvSpPr>
        <p:spPr>
          <a:xfrm>
            <a:off x="479425" y="2814197"/>
            <a:ext cx="11232000" cy="870885"/>
          </a:xfrm>
        </p:spPr>
        <p:txBody>
          <a:bodyPr>
            <a:normAutofit/>
          </a:bodyPr>
          <a:lstStyle/>
          <a:p>
            <a:r>
              <a:rPr lang="lt-LT" dirty="0" err="1"/>
              <a:t>Ensured</a:t>
            </a:r>
            <a:r>
              <a:rPr lang="lt-LT" dirty="0"/>
              <a:t> </a:t>
            </a:r>
            <a:r>
              <a:rPr lang="lt-LT" dirty="0" err="1"/>
              <a:t>acoustic</a:t>
            </a:r>
            <a:r>
              <a:rPr lang="lt-LT" dirty="0"/>
              <a:t> </a:t>
            </a:r>
            <a:r>
              <a:rPr lang="lt-LT" dirty="0" err="1"/>
              <a:t>features</a:t>
            </a:r>
            <a:endParaRPr lang="lt-LT" dirty="0"/>
          </a:p>
        </p:txBody>
      </p:sp>
      <p:sp>
        <p:nvSpPr>
          <p:cNvPr id="4" name="Text Placeholder 3">
            <a:extLst>
              <a:ext uri="{FF2B5EF4-FFF2-40B4-BE49-F238E27FC236}">
                <a16:creationId xmlns:a16="http://schemas.microsoft.com/office/drawing/2014/main" id="{A2BDD21E-FA11-A69D-74E4-0A2E2EF25AA7}"/>
              </a:ext>
            </a:extLst>
          </p:cNvPr>
          <p:cNvSpPr>
            <a:spLocks noGrp="1"/>
          </p:cNvSpPr>
          <p:nvPr>
            <p:ph type="body" sz="quarter" idx="24"/>
          </p:nvPr>
        </p:nvSpPr>
        <p:spPr/>
        <p:txBody>
          <a:bodyPr/>
          <a:lstStyle/>
          <a:p>
            <a:r>
              <a:rPr lang="lt-LT"/>
              <a:t>PARTHOS</a:t>
            </a:r>
          </a:p>
        </p:txBody>
      </p:sp>
    </p:spTree>
    <p:extLst>
      <p:ext uri="{BB962C8B-B14F-4D97-AF65-F5344CB8AC3E}">
        <p14:creationId xmlns:p14="http://schemas.microsoft.com/office/powerpoint/2010/main" val="3662066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824B1D-531E-59C1-DA04-C09161BE693C}"/>
              </a:ext>
            </a:extLst>
          </p:cNvPr>
          <p:cNvSpPr>
            <a:spLocks noGrp="1"/>
          </p:cNvSpPr>
          <p:nvPr>
            <p:ph type="body" sz="quarter" idx="13"/>
          </p:nvPr>
        </p:nvSpPr>
        <p:spPr>
          <a:xfrm>
            <a:off x="479425" y="1000640"/>
            <a:ext cx="4778375" cy="1766944"/>
          </a:xfrm>
        </p:spPr>
        <p:txBody>
          <a:bodyPr>
            <a:normAutofit fontScale="92500"/>
          </a:bodyPr>
          <a:lstStyle/>
          <a:p>
            <a:r>
              <a:rPr lang="en-US" sz="4800" dirty="0"/>
              <a:t>Muffles all three types of sound frequencies</a:t>
            </a:r>
          </a:p>
        </p:txBody>
      </p:sp>
      <p:sp>
        <p:nvSpPr>
          <p:cNvPr id="11" name="Text Placeholder 10">
            <a:extLst>
              <a:ext uri="{FF2B5EF4-FFF2-40B4-BE49-F238E27FC236}">
                <a16:creationId xmlns:a16="http://schemas.microsoft.com/office/drawing/2014/main" id="{F232EF14-2145-CCCB-A469-7AD53D465B84}"/>
              </a:ext>
            </a:extLst>
          </p:cNvPr>
          <p:cNvSpPr>
            <a:spLocks noGrp="1"/>
          </p:cNvSpPr>
          <p:nvPr>
            <p:ph type="body" sz="quarter" idx="24"/>
          </p:nvPr>
        </p:nvSpPr>
        <p:spPr/>
        <p:txBody>
          <a:bodyPr/>
          <a:lstStyle/>
          <a:p>
            <a:r>
              <a:rPr lang="lt-LT"/>
              <a:t>PARTHOS</a:t>
            </a:r>
            <a:endParaRPr lang="lt-LT" dirty="0"/>
          </a:p>
        </p:txBody>
      </p:sp>
      <p:pic>
        <p:nvPicPr>
          <p:cNvPr id="6" name="Picture 5">
            <a:extLst>
              <a:ext uri="{FF2B5EF4-FFF2-40B4-BE49-F238E27FC236}">
                <a16:creationId xmlns:a16="http://schemas.microsoft.com/office/drawing/2014/main" id="{962551D7-48C6-1AC8-BF1E-27CD05B3FA45}"/>
              </a:ext>
            </a:extLst>
          </p:cNvPr>
          <p:cNvPicPr>
            <a:picLocks noChangeAspect="1"/>
          </p:cNvPicPr>
          <p:nvPr/>
        </p:nvPicPr>
        <p:blipFill>
          <a:blip r:embed="rId3"/>
          <a:stretch>
            <a:fillRect/>
          </a:stretch>
        </p:blipFill>
        <p:spPr>
          <a:xfrm>
            <a:off x="206677" y="7036060"/>
            <a:ext cx="4176122" cy="1280271"/>
          </a:xfrm>
          <a:prstGeom prst="rect">
            <a:avLst/>
          </a:prstGeom>
        </p:spPr>
      </p:pic>
      <p:sp>
        <p:nvSpPr>
          <p:cNvPr id="5" name="TextBox 4">
            <a:extLst>
              <a:ext uri="{FF2B5EF4-FFF2-40B4-BE49-F238E27FC236}">
                <a16:creationId xmlns:a16="http://schemas.microsoft.com/office/drawing/2014/main" id="{5862AA7C-013B-6C0B-F4A9-296E74493F55}"/>
              </a:ext>
            </a:extLst>
          </p:cNvPr>
          <p:cNvSpPr txBox="1"/>
          <p:nvPr/>
        </p:nvSpPr>
        <p:spPr>
          <a:xfrm>
            <a:off x="9744177" y="1930962"/>
            <a:ext cx="2447823" cy="2308324"/>
          </a:xfrm>
          <a:prstGeom prst="rect">
            <a:avLst/>
          </a:prstGeom>
          <a:noFill/>
        </p:spPr>
        <p:txBody>
          <a:bodyPr wrap="square">
            <a:spAutoFit/>
          </a:bodyPr>
          <a:lstStyle/>
          <a:p>
            <a:r>
              <a:rPr lang="lt-LT" sz="1800" dirty="0">
                <a:solidFill>
                  <a:srgbClr val="FF0000"/>
                </a:solidFill>
                <a:effectLst/>
                <a:latin typeface="Segoe UI" panose="020B0502040204020203" pitchFamily="34" charset="0"/>
              </a:rPr>
              <a:t>Svarbu, kad nebūtų pavaizduota kad tik žemus dažnius slopina - vidutinius ir aukštus slopina ypatingai gerai, bet ir žemus, lyginant su kitais produktais.</a:t>
            </a:r>
            <a:endParaRPr lang="en-US" dirty="0">
              <a:solidFill>
                <a:srgbClr val="FF0000"/>
              </a:solidFill>
            </a:endParaRPr>
          </a:p>
        </p:txBody>
      </p:sp>
      <p:pic>
        <p:nvPicPr>
          <p:cNvPr id="15" name="Picture Placeholder 14">
            <a:extLst>
              <a:ext uri="{FF2B5EF4-FFF2-40B4-BE49-F238E27FC236}">
                <a16:creationId xmlns:a16="http://schemas.microsoft.com/office/drawing/2014/main" id="{77992275-9461-7911-8470-6314EEA5038F}"/>
              </a:ext>
            </a:extLst>
          </p:cNvPr>
          <p:cNvPicPr>
            <a:picLocks noGrp="1" noChangeAspect="1"/>
          </p:cNvPicPr>
          <p:nvPr>
            <p:ph type="pic" sz="quarter" idx="23"/>
          </p:nvPr>
        </p:nvPicPr>
        <p:blipFill rotWithShape="1">
          <a:blip r:embed="rId4" cstate="print">
            <a:extLst>
              <a:ext uri="{28A0092B-C50C-407E-A947-70E740481C1C}">
                <a14:useLocalDpi xmlns:a14="http://schemas.microsoft.com/office/drawing/2010/main" val="0"/>
              </a:ext>
            </a:extLst>
          </a:blip>
          <a:srcRect l="21794" t="8163" r="5015" b="-1"/>
          <a:stretch/>
        </p:blipFill>
        <p:spPr>
          <a:xfrm>
            <a:off x="6726248" y="0"/>
            <a:ext cx="5465752" cy="6858000"/>
          </a:xfrm>
        </p:spPr>
      </p:pic>
      <p:pic>
        <p:nvPicPr>
          <p:cNvPr id="13" name="Graphic 12">
            <a:extLst>
              <a:ext uri="{FF2B5EF4-FFF2-40B4-BE49-F238E27FC236}">
                <a16:creationId xmlns:a16="http://schemas.microsoft.com/office/drawing/2014/main" id="{ADABB867-6757-BE23-D970-D735FD206D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121" y="3556626"/>
            <a:ext cx="651543" cy="651543"/>
          </a:xfrm>
          <a:prstGeom prst="rect">
            <a:avLst/>
          </a:prstGeom>
        </p:spPr>
      </p:pic>
      <p:pic>
        <p:nvPicPr>
          <p:cNvPr id="16" name="Graphic 15">
            <a:extLst>
              <a:ext uri="{FF2B5EF4-FFF2-40B4-BE49-F238E27FC236}">
                <a16:creationId xmlns:a16="http://schemas.microsoft.com/office/drawing/2014/main" id="{86680AA9-DF8F-1DB6-7BE0-0D28569110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0121" y="4668773"/>
            <a:ext cx="651543" cy="651543"/>
          </a:xfrm>
          <a:prstGeom prst="rect">
            <a:avLst/>
          </a:prstGeom>
        </p:spPr>
      </p:pic>
      <p:pic>
        <p:nvPicPr>
          <p:cNvPr id="18" name="Graphic 17">
            <a:extLst>
              <a:ext uri="{FF2B5EF4-FFF2-40B4-BE49-F238E27FC236}">
                <a16:creationId xmlns:a16="http://schemas.microsoft.com/office/drawing/2014/main" id="{8CDE11B3-736B-16DF-AF95-C02F1B0904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0121" y="5780920"/>
            <a:ext cx="651543" cy="651543"/>
          </a:xfrm>
          <a:prstGeom prst="rect">
            <a:avLst/>
          </a:prstGeom>
        </p:spPr>
      </p:pic>
      <p:sp>
        <p:nvSpPr>
          <p:cNvPr id="19" name="Text Placeholder 2">
            <a:extLst>
              <a:ext uri="{FF2B5EF4-FFF2-40B4-BE49-F238E27FC236}">
                <a16:creationId xmlns:a16="http://schemas.microsoft.com/office/drawing/2014/main" id="{06A05F87-D885-9262-9692-8CB02288FFB2}"/>
              </a:ext>
            </a:extLst>
          </p:cNvPr>
          <p:cNvSpPr>
            <a:spLocks noGrp="1"/>
          </p:cNvSpPr>
          <p:nvPr>
            <p:ph type="body" sz="quarter" idx="15"/>
          </p:nvPr>
        </p:nvSpPr>
        <p:spPr>
          <a:xfrm>
            <a:off x="1281722" y="3654050"/>
            <a:ext cx="2436036" cy="436368"/>
          </a:xfrm>
        </p:spPr>
        <p:txBody>
          <a:bodyPr>
            <a:normAutofit/>
          </a:bodyPr>
          <a:lstStyle/>
          <a:p>
            <a:pPr marL="0" indent="0" algn="l">
              <a:lnSpc>
                <a:spcPct val="120000"/>
              </a:lnSpc>
              <a:buNone/>
            </a:pPr>
            <a:r>
              <a:rPr lang="lt-LT" sz="1600" dirty="0" err="1"/>
              <a:t>High-frequency</a:t>
            </a:r>
            <a:r>
              <a:rPr lang="lt-LT" sz="1600" dirty="0"/>
              <a:t> </a:t>
            </a:r>
            <a:r>
              <a:rPr lang="lt-LT" sz="1600" dirty="0" err="1"/>
              <a:t>sounds</a:t>
            </a:r>
            <a:endParaRPr lang="lt-LT" sz="1600" dirty="0"/>
          </a:p>
        </p:txBody>
      </p:sp>
      <p:sp>
        <p:nvSpPr>
          <p:cNvPr id="20" name="Text Placeholder 2">
            <a:extLst>
              <a:ext uri="{FF2B5EF4-FFF2-40B4-BE49-F238E27FC236}">
                <a16:creationId xmlns:a16="http://schemas.microsoft.com/office/drawing/2014/main" id="{8B1E038A-60C3-0459-D79F-D92D17A1EBF2}"/>
              </a:ext>
            </a:extLst>
          </p:cNvPr>
          <p:cNvSpPr txBox="1">
            <a:spLocks/>
          </p:cNvSpPr>
          <p:nvPr/>
        </p:nvSpPr>
        <p:spPr>
          <a:xfrm>
            <a:off x="1281722" y="4758700"/>
            <a:ext cx="2436036" cy="436368"/>
          </a:xfrm>
          <a:prstGeom prst="rect">
            <a:avLst/>
          </a:prstGeom>
        </p:spPr>
        <p:txBody>
          <a:bodyPr vert="horz" lIns="0" tIns="45720" rIns="0" bIns="45720" rtlCol="0">
            <a:normAutofit/>
          </a:bodyPr>
          <a:lstStyle>
            <a:lvl1pPr marL="342900" indent="-342900" algn="l" defTabSz="914400" rtl="0" eaLnBrk="1" latinLnBrk="0" hangingPunct="1">
              <a:lnSpc>
                <a:spcPct val="100000"/>
              </a:lnSpc>
              <a:spcBef>
                <a:spcPts val="1000"/>
              </a:spcBef>
              <a:buFont typeface="Visuelt Pro Light" panose="020B0303040202040104" pitchFamily="34" charset="0"/>
              <a:buChar char="-"/>
              <a:defRPr sz="24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Visuelt Pro Light" panose="020B0303040202040104" pitchFamily="34" charset="0"/>
              <a:buNone/>
            </a:pPr>
            <a:r>
              <a:rPr lang="lt-LT" sz="1600" dirty="0" err="1"/>
              <a:t>Medium-frequency</a:t>
            </a:r>
            <a:r>
              <a:rPr lang="lt-LT" sz="1600" dirty="0"/>
              <a:t> </a:t>
            </a:r>
            <a:r>
              <a:rPr lang="lt-LT" sz="1600" dirty="0" err="1"/>
              <a:t>sounds</a:t>
            </a:r>
            <a:endParaRPr lang="lt-LT" sz="1600" dirty="0"/>
          </a:p>
        </p:txBody>
      </p:sp>
      <p:sp>
        <p:nvSpPr>
          <p:cNvPr id="21" name="Text Placeholder 2">
            <a:extLst>
              <a:ext uri="{FF2B5EF4-FFF2-40B4-BE49-F238E27FC236}">
                <a16:creationId xmlns:a16="http://schemas.microsoft.com/office/drawing/2014/main" id="{06CF9DFE-4544-328B-60C7-7884D4C349A2}"/>
              </a:ext>
            </a:extLst>
          </p:cNvPr>
          <p:cNvSpPr txBox="1">
            <a:spLocks/>
          </p:cNvSpPr>
          <p:nvPr/>
        </p:nvSpPr>
        <p:spPr>
          <a:xfrm>
            <a:off x="1281722" y="5857360"/>
            <a:ext cx="2436036" cy="436368"/>
          </a:xfrm>
          <a:prstGeom prst="rect">
            <a:avLst/>
          </a:prstGeom>
        </p:spPr>
        <p:txBody>
          <a:bodyPr vert="horz" lIns="0" tIns="45720" rIns="0" bIns="45720" rtlCol="0">
            <a:normAutofit/>
          </a:bodyPr>
          <a:lstStyle>
            <a:lvl1pPr marL="342900" indent="-342900" algn="l" defTabSz="914400" rtl="0" eaLnBrk="1" latinLnBrk="0" hangingPunct="1">
              <a:lnSpc>
                <a:spcPct val="100000"/>
              </a:lnSpc>
              <a:spcBef>
                <a:spcPts val="1000"/>
              </a:spcBef>
              <a:buFont typeface="Visuelt Pro Light" panose="020B0303040202040104" pitchFamily="34" charset="0"/>
              <a:buChar char="-"/>
              <a:defRPr sz="2400" kern="1200" spc="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Visuelt Pro Light" panose="020B03030402020401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Visuelt Pro Light" panose="020B03030402020401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Visuelt Pro Light" panose="020B0303040202040104" pitchFamily="34" charset="0"/>
              <a:buNone/>
            </a:pPr>
            <a:r>
              <a:rPr lang="lt-LT" sz="1600" dirty="0" err="1"/>
              <a:t>Low-frequency</a:t>
            </a:r>
            <a:r>
              <a:rPr lang="lt-LT" sz="1600" dirty="0"/>
              <a:t> </a:t>
            </a:r>
            <a:r>
              <a:rPr lang="lt-LT" sz="1600" dirty="0" err="1"/>
              <a:t>sounds</a:t>
            </a:r>
            <a:endParaRPr lang="lt-LT" sz="1600" dirty="0"/>
          </a:p>
        </p:txBody>
      </p:sp>
    </p:spTree>
    <p:extLst>
      <p:ext uri="{BB962C8B-B14F-4D97-AF65-F5344CB8AC3E}">
        <p14:creationId xmlns:p14="http://schemas.microsoft.com/office/powerpoint/2010/main" val="1221349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11B78CB-72D6-5C93-AC5A-636EF0E466F1}"/>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l="-1" t="23629" r="40862" b="1243"/>
          <a:stretch/>
        </p:blipFill>
        <p:spPr>
          <a:xfrm>
            <a:off x="0" y="1700213"/>
            <a:ext cx="6096000" cy="5157787"/>
          </a:xfrm>
        </p:spPr>
      </p:pic>
      <p:sp>
        <p:nvSpPr>
          <p:cNvPr id="3" name="Text Placeholder 2">
            <a:extLst>
              <a:ext uri="{FF2B5EF4-FFF2-40B4-BE49-F238E27FC236}">
                <a16:creationId xmlns:a16="http://schemas.microsoft.com/office/drawing/2014/main" id="{60C566BB-522B-7E46-2B94-D6E6F74EA4C4}"/>
              </a:ext>
            </a:extLst>
          </p:cNvPr>
          <p:cNvSpPr>
            <a:spLocks noGrp="1"/>
          </p:cNvSpPr>
          <p:nvPr>
            <p:ph type="body" sz="quarter" idx="13"/>
          </p:nvPr>
        </p:nvSpPr>
        <p:spPr/>
        <p:txBody>
          <a:bodyPr>
            <a:normAutofit/>
          </a:bodyPr>
          <a:lstStyle/>
          <a:p>
            <a:r>
              <a:rPr lang="lt-LT" dirty="0" err="1"/>
              <a:t>Careful</a:t>
            </a:r>
            <a:r>
              <a:rPr lang="lt-LT" dirty="0"/>
              <a:t> </a:t>
            </a:r>
            <a:r>
              <a:rPr lang="lt-LT" dirty="0" err="1"/>
              <a:t>selection</a:t>
            </a:r>
            <a:r>
              <a:rPr lang="lt-LT" dirty="0"/>
              <a:t> </a:t>
            </a:r>
            <a:r>
              <a:rPr lang="lt-LT" dirty="0" err="1"/>
              <a:t>of</a:t>
            </a:r>
            <a:r>
              <a:rPr lang="lt-LT" dirty="0"/>
              <a:t> </a:t>
            </a:r>
            <a:r>
              <a:rPr lang="lt-LT" dirty="0" err="1"/>
              <a:t>materials</a:t>
            </a:r>
            <a:endParaRPr lang="lt-LT" dirty="0"/>
          </a:p>
        </p:txBody>
      </p:sp>
      <p:sp>
        <p:nvSpPr>
          <p:cNvPr id="4" name="Text Placeholder 3">
            <a:extLst>
              <a:ext uri="{FF2B5EF4-FFF2-40B4-BE49-F238E27FC236}">
                <a16:creationId xmlns:a16="http://schemas.microsoft.com/office/drawing/2014/main" id="{EBF242C1-053F-B809-2A6B-DCE644B799FF}"/>
              </a:ext>
            </a:extLst>
          </p:cNvPr>
          <p:cNvSpPr>
            <a:spLocks noGrp="1"/>
          </p:cNvSpPr>
          <p:nvPr>
            <p:ph type="body" sz="quarter" idx="24"/>
          </p:nvPr>
        </p:nvSpPr>
        <p:spPr/>
        <p:txBody>
          <a:bodyPr/>
          <a:lstStyle/>
          <a:p>
            <a:r>
              <a:rPr lang="lt-LT" dirty="0"/>
              <a:t>PARTHOS</a:t>
            </a:r>
            <a:endParaRPr lang="en-US" dirty="0"/>
          </a:p>
        </p:txBody>
      </p:sp>
      <p:pic>
        <p:nvPicPr>
          <p:cNvPr id="12" name="Picture Placeholder 7">
            <a:extLst>
              <a:ext uri="{FF2B5EF4-FFF2-40B4-BE49-F238E27FC236}">
                <a16:creationId xmlns:a16="http://schemas.microsoft.com/office/drawing/2014/main" id="{5BDD578A-45FC-6241-0439-E335F83E6301}"/>
              </a:ext>
            </a:extLst>
          </p:cNvPr>
          <p:cNvPicPr>
            <a:picLocks noGrp="1" noChangeAspect="1"/>
          </p:cNvPicPr>
          <p:nvPr>
            <p:ph type="pic" sz="quarter" idx="26"/>
          </p:nvPr>
        </p:nvPicPr>
        <p:blipFill rotWithShape="1">
          <a:blip r:embed="rId4" cstate="print">
            <a:extLst>
              <a:ext uri="{28A0092B-C50C-407E-A947-70E740481C1C}">
                <a14:useLocalDpi xmlns:a14="http://schemas.microsoft.com/office/drawing/2010/main" val="0"/>
              </a:ext>
            </a:extLst>
          </a:blip>
          <a:srcRect l="8094" r="3228"/>
          <a:stretch/>
        </p:blipFill>
        <p:spPr>
          <a:xfrm>
            <a:off x="6096000" y="1700213"/>
            <a:ext cx="6096000" cy="5157787"/>
          </a:xfrm>
        </p:spPr>
      </p:pic>
      <p:pic>
        <p:nvPicPr>
          <p:cNvPr id="2" name="Graphic 1">
            <a:extLst>
              <a:ext uri="{FF2B5EF4-FFF2-40B4-BE49-F238E27FC236}">
                <a16:creationId xmlns:a16="http://schemas.microsoft.com/office/drawing/2014/main" id="{9DA38877-36E3-08AE-3B1D-A37D5B1EFA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58339" y="3609205"/>
            <a:ext cx="809408" cy="784375"/>
          </a:xfrm>
          <a:prstGeom prst="rect">
            <a:avLst/>
          </a:prstGeom>
        </p:spPr>
      </p:pic>
    </p:spTree>
    <p:extLst>
      <p:ext uri="{BB962C8B-B14F-4D97-AF65-F5344CB8AC3E}">
        <p14:creationId xmlns:p14="http://schemas.microsoft.com/office/powerpoint/2010/main" val="3398751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6B6828-6825-5DC5-67AC-1B4A212122A7}"/>
              </a:ext>
            </a:extLst>
          </p:cNvPr>
          <p:cNvSpPr/>
          <p:nvPr/>
        </p:nvSpPr>
        <p:spPr>
          <a:xfrm>
            <a:off x="0" y="0"/>
            <a:ext cx="1219200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t-LT"/>
          </a:p>
        </p:txBody>
      </p:sp>
      <p:sp>
        <p:nvSpPr>
          <p:cNvPr id="6" name="Graphic 5">
            <a:extLst>
              <a:ext uri="{FF2B5EF4-FFF2-40B4-BE49-F238E27FC236}">
                <a16:creationId xmlns:a16="http://schemas.microsoft.com/office/drawing/2014/main" id="{AFA6164C-190E-2FAB-0DD0-5BB69A906682}"/>
              </a:ext>
            </a:extLst>
          </p:cNvPr>
          <p:cNvSpPr/>
          <p:nvPr/>
        </p:nvSpPr>
        <p:spPr>
          <a:xfrm>
            <a:off x="5320145" y="-1"/>
            <a:ext cx="6871855" cy="6871855"/>
          </a:xfrm>
          <a:custGeom>
            <a:avLst/>
            <a:gdLst>
              <a:gd name="connsiteX0" fmla="*/ 6871855 w 6871855"/>
              <a:gd name="connsiteY0" fmla="*/ 6871855 h 6871855"/>
              <a:gd name="connsiteX1" fmla="*/ 6871855 w 6871855"/>
              <a:gd name="connsiteY1" fmla="*/ 0 h 6871855"/>
              <a:gd name="connsiteX2" fmla="*/ 0 w 6871855"/>
              <a:gd name="connsiteY2" fmla="*/ 0 h 6871855"/>
              <a:gd name="connsiteX3" fmla="*/ 6871855 w 6871855"/>
              <a:gd name="connsiteY3" fmla="*/ 6871855 h 6871855"/>
            </a:gdLst>
            <a:ahLst/>
            <a:cxnLst>
              <a:cxn ang="0">
                <a:pos x="connsiteX0" y="connsiteY0"/>
              </a:cxn>
              <a:cxn ang="0">
                <a:pos x="connsiteX1" y="connsiteY1"/>
              </a:cxn>
              <a:cxn ang="0">
                <a:pos x="connsiteX2" y="connsiteY2"/>
              </a:cxn>
              <a:cxn ang="0">
                <a:pos x="connsiteX3" y="connsiteY3"/>
              </a:cxn>
            </a:cxnLst>
            <a:rect l="l" t="t" r="r" b="b"/>
            <a:pathLst>
              <a:path w="6871855" h="6871855">
                <a:moveTo>
                  <a:pt x="6871855" y="6871855"/>
                </a:moveTo>
                <a:lnTo>
                  <a:pt x="6871855" y="0"/>
                </a:lnTo>
                <a:cubicBezTo>
                  <a:pt x="6871855" y="0"/>
                  <a:pt x="0" y="0"/>
                  <a:pt x="0" y="0"/>
                </a:cubicBezTo>
                <a:cubicBezTo>
                  <a:pt x="3795211" y="0"/>
                  <a:pt x="6871855" y="3076644"/>
                  <a:pt x="6871855" y="6871855"/>
                </a:cubicBezTo>
                <a:close/>
              </a:path>
            </a:pathLst>
          </a:custGeom>
          <a:solidFill>
            <a:schemeClr val="accent1"/>
          </a:solidFill>
          <a:ln w="11446" cap="flat">
            <a:noFill/>
            <a:prstDash val="solid"/>
            <a:miter/>
          </a:ln>
        </p:spPr>
        <p:txBody>
          <a:bodyPr rtlCol="0" anchor="ctr"/>
          <a:lstStyle/>
          <a:p>
            <a:endParaRPr lang="lt-LT"/>
          </a:p>
        </p:txBody>
      </p:sp>
      <p:sp>
        <p:nvSpPr>
          <p:cNvPr id="2" name="Text Placeholder 1">
            <a:extLst>
              <a:ext uri="{FF2B5EF4-FFF2-40B4-BE49-F238E27FC236}">
                <a16:creationId xmlns:a16="http://schemas.microsoft.com/office/drawing/2014/main" id="{17E4A37A-BB10-6C4C-979E-D5E0C877DB47}"/>
              </a:ext>
            </a:extLst>
          </p:cNvPr>
          <p:cNvSpPr>
            <a:spLocks noGrp="1"/>
          </p:cNvSpPr>
          <p:nvPr>
            <p:ph type="body" sz="quarter" idx="13"/>
          </p:nvPr>
        </p:nvSpPr>
        <p:spPr>
          <a:xfrm>
            <a:off x="479425" y="2840798"/>
            <a:ext cx="11232000" cy="870885"/>
          </a:xfrm>
        </p:spPr>
        <p:txBody>
          <a:bodyPr>
            <a:noAutofit/>
          </a:bodyPr>
          <a:lstStyle/>
          <a:p>
            <a:r>
              <a:rPr lang="en-US" sz="4800" dirty="0"/>
              <a:t>Wide range of functional applications</a:t>
            </a:r>
          </a:p>
        </p:txBody>
      </p:sp>
      <p:sp>
        <p:nvSpPr>
          <p:cNvPr id="4" name="Text Placeholder 3">
            <a:extLst>
              <a:ext uri="{FF2B5EF4-FFF2-40B4-BE49-F238E27FC236}">
                <a16:creationId xmlns:a16="http://schemas.microsoft.com/office/drawing/2014/main" id="{4A48CC91-37A0-9820-B73D-0264E72E3E04}"/>
              </a:ext>
            </a:extLst>
          </p:cNvPr>
          <p:cNvSpPr>
            <a:spLocks noGrp="1"/>
          </p:cNvSpPr>
          <p:nvPr>
            <p:ph type="body" sz="quarter" idx="24"/>
          </p:nvPr>
        </p:nvSpPr>
        <p:spPr/>
        <p:txBody>
          <a:bodyPr/>
          <a:lstStyle/>
          <a:p>
            <a:r>
              <a:rPr lang="lt-LT"/>
              <a:t>PARTHOS</a:t>
            </a:r>
          </a:p>
        </p:txBody>
      </p:sp>
    </p:spTree>
    <p:extLst>
      <p:ext uri="{BB962C8B-B14F-4D97-AF65-F5344CB8AC3E}">
        <p14:creationId xmlns:p14="http://schemas.microsoft.com/office/powerpoint/2010/main" val="1474039291"/>
      </p:ext>
    </p:extLst>
  </p:cSld>
  <p:clrMapOvr>
    <a:masterClrMapping/>
  </p:clrMapOvr>
</p:sld>
</file>

<file path=ppt/theme/theme1.xml><?xml version="1.0" encoding="utf-8"?>
<a:theme xmlns:a="http://schemas.openxmlformats.org/drawingml/2006/main" name="1-Dynamic Blue">
  <a:themeElements>
    <a:clrScheme name="Custom 4">
      <a:dk1>
        <a:srgbClr val="000000"/>
      </a:dk1>
      <a:lt1>
        <a:srgbClr val="FFFFFF"/>
      </a:lt1>
      <a:dk2>
        <a:srgbClr val="4A93FF"/>
      </a:dk2>
      <a:lt2>
        <a:srgbClr val="DFE9F4"/>
      </a:lt2>
      <a:accent1>
        <a:srgbClr val="4A93FF"/>
      </a:accent1>
      <a:accent2>
        <a:srgbClr val="CADDEF"/>
      </a:accent2>
      <a:accent3>
        <a:srgbClr val="4A93FF"/>
      </a:accent3>
      <a:accent4>
        <a:srgbClr val="DFE9F4"/>
      </a:accent4>
      <a:accent5>
        <a:srgbClr val="4A93FF"/>
      </a:accent5>
      <a:accent6>
        <a:srgbClr val="CADDEF"/>
      </a:accent6>
      <a:hlink>
        <a:srgbClr val="4A93FF"/>
      </a:hlink>
      <a:folHlink>
        <a:srgbClr val="DFE9F4"/>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2.xml><?xml version="1.0" encoding="utf-8"?>
<a:theme xmlns:a="http://schemas.openxmlformats.org/drawingml/2006/main" name="2-Sage Green">
  <a:themeElements>
    <a:clrScheme name="Custom 1">
      <a:dk1>
        <a:srgbClr val="000000"/>
      </a:dk1>
      <a:lt1>
        <a:srgbClr val="FFFFFF"/>
      </a:lt1>
      <a:dk2>
        <a:srgbClr val="768770"/>
      </a:dk2>
      <a:lt2>
        <a:srgbClr val="E0E8DD"/>
      </a:lt2>
      <a:accent1>
        <a:srgbClr val="768770"/>
      </a:accent1>
      <a:accent2>
        <a:srgbClr val="E0E8DD"/>
      </a:accent2>
      <a:accent3>
        <a:srgbClr val="768770"/>
      </a:accent3>
      <a:accent4>
        <a:srgbClr val="E0E8DD"/>
      </a:accent4>
      <a:accent5>
        <a:srgbClr val="768770"/>
      </a:accent5>
      <a:accent6>
        <a:srgbClr val="E0E8DD"/>
      </a:accent6>
      <a:hlink>
        <a:srgbClr val="768770"/>
      </a:hlink>
      <a:folHlink>
        <a:srgbClr val="E0E8DD"/>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3.xml><?xml version="1.0" encoding="utf-8"?>
<a:theme xmlns:a="http://schemas.openxmlformats.org/drawingml/2006/main" name="3-Orange Sandstone">
  <a:themeElements>
    <a:clrScheme name="Custom 2">
      <a:dk1>
        <a:srgbClr val="000000"/>
      </a:dk1>
      <a:lt1>
        <a:srgbClr val="FFFFFF"/>
      </a:lt1>
      <a:dk2>
        <a:srgbClr val="F48769"/>
      </a:dk2>
      <a:lt2>
        <a:srgbClr val="F7E3DF"/>
      </a:lt2>
      <a:accent1>
        <a:srgbClr val="F48769"/>
      </a:accent1>
      <a:accent2>
        <a:srgbClr val="F7E3DF"/>
      </a:accent2>
      <a:accent3>
        <a:srgbClr val="F48769"/>
      </a:accent3>
      <a:accent4>
        <a:srgbClr val="F7E3DF"/>
      </a:accent4>
      <a:accent5>
        <a:srgbClr val="F48769"/>
      </a:accent5>
      <a:accent6>
        <a:srgbClr val="F7E3DF"/>
      </a:accent6>
      <a:hlink>
        <a:srgbClr val="F48769"/>
      </a:hlink>
      <a:folHlink>
        <a:srgbClr val="F7E3DF"/>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4.xml><?xml version="1.0" encoding="utf-8"?>
<a:theme xmlns:a="http://schemas.openxmlformats.org/drawingml/2006/main" name="4-Linen Grey">
  <a:themeElements>
    <a:clrScheme name="Custom 3">
      <a:dk1>
        <a:srgbClr val="000000"/>
      </a:dk1>
      <a:lt1>
        <a:srgbClr val="FFFFFF"/>
      </a:lt1>
      <a:dk2>
        <a:srgbClr val="C1AFAE"/>
      </a:dk2>
      <a:lt2>
        <a:srgbClr val="E8DFDF"/>
      </a:lt2>
      <a:accent1>
        <a:srgbClr val="C1AFAE"/>
      </a:accent1>
      <a:accent2>
        <a:srgbClr val="E8DFDF"/>
      </a:accent2>
      <a:accent3>
        <a:srgbClr val="C1AFAE"/>
      </a:accent3>
      <a:accent4>
        <a:srgbClr val="DDD3D3"/>
      </a:accent4>
      <a:accent5>
        <a:srgbClr val="C1AFAE"/>
      </a:accent5>
      <a:accent6>
        <a:srgbClr val="E8DFDF"/>
      </a:accent6>
      <a:hlink>
        <a:srgbClr val="AF9797"/>
      </a:hlink>
      <a:folHlink>
        <a:srgbClr val="E8DFDF"/>
      </a:folHlink>
    </a:clrScheme>
    <a:fontScheme name="Narbutas">
      <a:majorFont>
        <a:latin typeface="Visuelt Pro Light"/>
        <a:ea typeface=""/>
        <a:cs typeface=""/>
      </a:majorFont>
      <a:minorFont>
        <a:latin typeface="Visue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phite grey" id="{8BF89C49-E973-410E-9DC0-ECC5B57575CC}" vid="{9B55DD39-B5A7-404A-AC22-116316BD3C4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15332</TotalTime>
  <Words>1391</Words>
  <Application>Microsoft Office PowerPoint</Application>
  <PresentationFormat>Widescreen</PresentationFormat>
  <Paragraphs>135</Paragraphs>
  <Slides>24</Slides>
  <Notes>23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Times New Roman</vt:lpstr>
      <vt:lpstr>Visuelt Pro Light</vt:lpstr>
      <vt:lpstr>Visuelt Pro</vt:lpstr>
      <vt:lpstr>Arial Narrow</vt:lpstr>
      <vt:lpstr>Roboto</vt:lpstr>
      <vt:lpstr>Segoe UI</vt:lpstr>
      <vt:lpstr>Arial</vt:lpstr>
      <vt:lpstr>Calibri</vt:lpstr>
      <vt:lpstr>Arial</vt:lpstr>
      <vt:lpstr>1-Dynamic Blue</vt:lpstr>
      <vt:lpstr>2-Sage Green</vt:lpstr>
      <vt:lpstr>3-Orange Sandstone</vt:lpstr>
      <vt:lpstr>4-Linen Grey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Ignas</dc:creator>
  <cp:lastModifiedBy>Grėta Kristina Butkienė</cp:lastModifiedBy>
  <cp:revision>491</cp:revision>
  <dcterms:created xsi:type="dcterms:W3CDTF">2021-05-14T07:59:25Z</dcterms:created>
  <dcterms:modified xsi:type="dcterms:W3CDTF">2025-02-13T14:26:21Z</dcterms:modified>
</cp:coreProperties>
</file>